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79" r:id="rId6"/>
    <p:sldId id="280" r:id="rId7"/>
    <p:sldId id="281" r:id="rId8"/>
    <p:sldId id="282" r:id="rId9"/>
    <p:sldId id="283" r:id="rId10"/>
    <p:sldId id="288" r:id="rId11"/>
    <p:sldId id="284" r:id="rId12"/>
    <p:sldId id="285" r:id="rId13"/>
    <p:sldId id="286" r:id="rId14"/>
    <p:sldId id="287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CPS 109  Lab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 err="1"/>
              <a:t>Mojan</a:t>
            </a:r>
            <a:r>
              <a:rPr lang="en-US" sz="2300" dirty="0"/>
              <a:t> </a:t>
            </a:r>
            <a:r>
              <a:rPr lang="en-US" sz="2300" dirty="0" err="1"/>
              <a:t>Nooshin</a:t>
            </a:r>
            <a:r>
              <a:rPr lang="en-US" sz="2300" dirty="0"/>
              <a:t> Habibi</a:t>
            </a:r>
          </a:p>
          <a:p>
            <a:pPr algn="l"/>
            <a:r>
              <a:rPr lang="en-US" dirty="0"/>
              <a:t>Gurpreet Kaur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D6EFA-1D10-362F-28E8-74D14026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68" y="5540012"/>
            <a:ext cx="9440034" cy="10883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General question : Why e??: TryExcept_Table3.py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CEF82-CC98-DA57-95A6-3235042D1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552" r="-1" b="986"/>
          <a:stretch/>
        </p:blipFill>
        <p:spPr>
          <a:xfrm>
            <a:off x="-1" y="-2"/>
            <a:ext cx="12198915" cy="53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5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611-2B18-B663-3EE8-E8493F67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 : TryExceptDivbyZero.py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057D4-3C2A-6088-A965-BAB5BDBD8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8349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5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3D969-2C8B-52E2-D2AD-2F2E1260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Multiple Exceptions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B7155-C07C-C602-47D6-2E24703D6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338" y="838200"/>
            <a:ext cx="10912112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4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CADD-69C1-5D3E-8E3B-A6AB9B3F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Exception classes .</a:t>
            </a:r>
            <a:br>
              <a:rPr lang="en-US" sz="4200" dirty="0"/>
            </a:br>
            <a:r>
              <a:rPr lang="en-US" sz="4200" dirty="0"/>
              <a:t>Covered later </a:t>
            </a:r>
          </a:p>
        </p:txBody>
      </p:sp>
      <p:pic>
        <p:nvPicPr>
          <p:cNvPr id="5" name="Picture 4" descr="Desks in empty classroom">
            <a:extLst>
              <a:ext uri="{FF2B5EF4-FFF2-40B4-BE49-F238E27FC236}">
                <a16:creationId xmlns:a16="http://schemas.microsoft.com/office/drawing/2014/main" id="{CC1389C4-6EDD-54F7-259B-C373C23DC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1" r="7095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1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5B8B6-3471-87F4-8627-C890618E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Thanks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86C8-6010-DB69-0A9A-8301D1E1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ECF40B"/>
                </a:solidFill>
              </a:rPr>
              <a:t>Any Questions ?</a:t>
            </a:r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D8C8F7C2-906A-E6A6-310E-FEDC52F7E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38" r="12095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326F6-48F0-FB0D-AB02-24247DE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18" y="5406662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Quiz Time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54D8B-10DA-11F8-4BBA-166BD340E6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/>
          <a:srcRect r="17628" b="1"/>
          <a:stretch/>
        </p:blipFill>
        <p:spPr bwMode="auto">
          <a:xfrm>
            <a:off x="-1" y="-1"/>
            <a:ext cx="12198915" cy="530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02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Recursion Continued</a:t>
            </a:r>
          </a:p>
          <a:p>
            <a:pPr marL="36900" lvl="0" indent="0">
              <a:buNone/>
            </a:pPr>
            <a:r>
              <a:rPr lang="en-US" sz="2400" dirty="0"/>
              <a:t>Exception Handling</a:t>
            </a:r>
          </a:p>
          <a:p>
            <a:pPr marL="36900" lvl="0" indent="0">
              <a:buNone/>
            </a:pPr>
            <a:r>
              <a:rPr lang="en-US" sz="2400" dirty="0"/>
              <a:t>Quiz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9048-C5B3-F352-6154-133F123D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F818-3723-A296-D21B-F137D2A2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by </a:t>
            </a:r>
            <a:r>
              <a:rPr lang="en-US" dirty="0" err="1"/>
              <a:t>Mojan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029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41C8-7380-86A5-8CB9-294BE2DF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/ Exception Handling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B5CB-2C57-8E95-1C16-69CB77F2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Exception Handling is the process of responding to unwanted or unexpected events when a computer program runs</a:t>
            </a:r>
            <a:r>
              <a:rPr lang="en-CA" sz="3200" dirty="0"/>
              <a:t>.</a:t>
            </a:r>
          </a:p>
          <a:p>
            <a:r>
              <a:rPr lang="en-CA" sz="3200" dirty="0"/>
              <a:t>Exception handling deals with such events to avoid program/system crashing .</a:t>
            </a:r>
          </a:p>
          <a:p>
            <a:r>
              <a:rPr lang="en-CA" sz="3200" dirty="0"/>
              <a:t>Without this EXCEPTION HANDLING process , exceptions might disrupt the normal operation of program.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298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A3BD-7287-BA6A-F0D8-EAD68310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in Python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76BE-72FB-1DC0-9639-4C65EEA5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has many built-in exceptions that are raised when program encounters an error.</a:t>
            </a:r>
          </a:p>
          <a:p>
            <a:r>
              <a:rPr lang="en-US" sz="2800" dirty="0"/>
              <a:t>When these exceptions occur , the python interpreter stops the current process and passes it to the calling process util it is handled . If not handled , the program will crash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8888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1403-4B22-A900-F719-EED71F16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try..except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CC16-128B-14E2-47B3-4C8219BB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Try.. Except blocks are used in Python to handle errors and exceptions.</a:t>
            </a:r>
          </a:p>
          <a:p>
            <a:r>
              <a:rPr lang="en-US" sz="3200" dirty="0"/>
              <a:t>The code in try block runs when there is no error.</a:t>
            </a:r>
          </a:p>
          <a:p>
            <a:r>
              <a:rPr lang="en-US" sz="3200" dirty="0"/>
              <a:t>If the try block catches the error, then the except block is executed.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52944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AFA3B-13D2-4FAA-90F4-A6579AC43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188E6-881B-AA8A-5813-02A96020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AF8C2-199B-906F-8F27-F9EB01649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9806" y="1289592"/>
            <a:ext cx="9149952" cy="30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1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95F74-DC75-7A9F-8999-0073023B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443" y="5178062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Example : </a:t>
            </a:r>
            <a:r>
              <a:rPr lang="en-US" sz="4800" dirty="0" err="1"/>
              <a:t>TryExceptTable</a:t>
            </a:r>
            <a:endParaRPr lang="en-US" sz="4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FC3BF-FB62-CE7D-6B4C-8B6F9C9F8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4621"/>
          <a:stretch/>
        </p:blipFill>
        <p:spPr>
          <a:xfrm>
            <a:off x="-1" y="-2"/>
            <a:ext cx="12198915" cy="51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1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7FC0C-17F6-7B24-2D2C-957D3BBE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393" y="5197112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Example : TryExceptTable2.py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B11F8-7A90-9351-47B7-6EA53E52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4555" r="-1" b="-1"/>
          <a:stretch/>
        </p:blipFill>
        <p:spPr>
          <a:xfrm>
            <a:off x="-1" y="-1"/>
            <a:ext cx="12198915" cy="50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58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{85C7E6FF-7243-442C-95C3-68A1CE235EE5}tf55705232_win32</Template>
  <TotalTime>132</TotalTime>
  <Words>206</Words>
  <Application>Microsoft Office PowerPoint</Application>
  <PresentationFormat>Widescreen</PresentationFormat>
  <Paragraphs>31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Goudy Old Style</vt:lpstr>
      <vt:lpstr>Wingdings 2</vt:lpstr>
      <vt:lpstr>SlateVTI</vt:lpstr>
      <vt:lpstr>CPS 109  Lab 6</vt:lpstr>
      <vt:lpstr>Agenda </vt:lpstr>
      <vt:lpstr>Recursion</vt:lpstr>
      <vt:lpstr>Error Handling / Exception Handling</vt:lpstr>
      <vt:lpstr>Exceptions in Python</vt:lpstr>
      <vt:lpstr>Python try..except </vt:lpstr>
      <vt:lpstr>Syntax</vt:lpstr>
      <vt:lpstr>Example : TryExceptTable</vt:lpstr>
      <vt:lpstr>Example : TryExceptTable2.py</vt:lpstr>
      <vt:lpstr>General question : Why e??: TryExcept_Table3.py</vt:lpstr>
      <vt:lpstr>Example : TryExceptDivbyZero.py</vt:lpstr>
      <vt:lpstr>Multiple Exceptions </vt:lpstr>
      <vt:lpstr>Exception classes . Covered later </vt:lpstr>
      <vt:lpstr>Thanks !!</vt:lpstr>
      <vt:lpstr>Quiz Time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109  Lab 6</dc:title>
  <dc:creator>Gurpreet Kaur</dc:creator>
  <cp:lastModifiedBy>Gurpreet Kaur</cp:lastModifiedBy>
  <cp:revision>2</cp:revision>
  <dcterms:created xsi:type="dcterms:W3CDTF">2024-03-19T21:15:49Z</dcterms:created>
  <dcterms:modified xsi:type="dcterms:W3CDTF">2024-03-19T23:28:43Z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