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09" r:id="rId6"/>
    <p:sldId id="310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11" r:id="rId19"/>
    <p:sldId id="312" r:id="rId20"/>
    <p:sldId id="313" r:id="rId21"/>
    <p:sldId id="314" r:id="rId22"/>
    <p:sldId id="315" r:id="rId23"/>
    <p:sldId id="317" r:id="rId24"/>
    <p:sldId id="31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19" autoAdjust="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r>
            <a:rPr lang="en-US" dirty="0"/>
            <a:t>Recursion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B2B879BD-3840-400C-92BD-B2C2383358D7}">
      <dgm:prSet/>
      <dgm:spPr/>
      <dgm:t>
        <a:bodyPr/>
        <a:lstStyle/>
        <a:p>
          <a:r>
            <a:rPr lang="en-US" dirty="0"/>
            <a:t>Mutability</a:t>
          </a:r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CA9D674E-4FF1-45DC-82E4-0B2DB6A5363F}">
      <dgm:prSet/>
      <dgm:spPr/>
      <dgm:t>
        <a:bodyPr/>
        <a:lstStyle/>
        <a:p>
          <a:r>
            <a:rPr lang="en-US" dirty="0"/>
            <a:t>Quiz 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0" presStyleCnt="3"/>
      <dgm:spPr/>
      <dgm:t>
        <a:bodyPr/>
        <a:lstStyle/>
        <a:p>
          <a:endParaRPr lang="en-US"/>
        </a:p>
      </dgm:t>
    </dgm:pt>
    <dgm:pt modelId="{15536E38-36FE-4A51-B620-2715BFAD5475}" type="pres">
      <dgm:prSet presAssocID="{23210C7F-6847-491E-BE1F-A79529AF2B8B}" presName="sibTransNodeRect" presStyleLbl="align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58057C-23C1-45AE-9273-5935A8F6104B}" type="pres">
      <dgm:prSet presAssocID="{AAF9DEE3-8444-4CA1-8BC2-D834D3ED6C74}" presName="nodeRect" presStyleLbl="alig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52B8B6-958E-480C-9455-911A104C8C73}" type="pres">
      <dgm:prSet presAssocID="{23210C7F-6847-491E-BE1F-A79529AF2B8B}" presName="sibTrans" presStyleCnt="0"/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1" presStyleCnt="3"/>
      <dgm:spPr/>
      <dgm:t>
        <a:bodyPr/>
        <a:lstStyle/>
        <a:p>
          <a:endParaRPr lang="en-US"/>
        </a:p>
      </dgm:t>
    </dgm:pt>
    <dgm:pt modelId="{379B8CE4-8135-4F2C-A5A0-E55EBE328E9A}" type="pres">
      <dgm:prSet presAssocID="{FBAA44FF-54DE-45C8-9FAC-512C40277233}" presName="sibTransNodeRect" presStyleLbl="align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2B2B99-E41C-48B6-9241-186B3896CDB2}" type="pres">
      <dgm:prSet presAssocID="{B2B879BD-3840-400C-92BD-B2C2383358D7}" presName="nodeRect" presStyleLbl="alig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CC7DDE-DA0F-42A6-8406-A11161BD6BA9}" type="pres">
      <dgm:prSet presAssocID="{FBAA44FF-54DE-45C8-9FAC-512C40277233}" presName="sibTrans" presStyleCnt="0"/>
      <dgm:spPr/>
    </dgm:pt>
    <dgm:pt modelId="{4C550E1C-ACB2-4A5D-BD4A-3D5D60E405E6}" type="pres">
      <dgm:prSet presAssocID="{CA9D674E-4FF1-45DC-82E4-0B2DB6A5363F}" presName="compositeNode" presStyleCnt="0">
        <dgm:presLayoutVars>
          <dgm:bulletEnabled val="1"/>
        </dgm:presLayoutVars>
      </dgm:prSet>
      <dgm:spPr/>
    </dgm:pt>
    <dgm:pt modelId="{0802B4A8-7224-4B0A-95B7-D17AEB2B2AFF}" type="pres">
      <dgm:prSet presAssocID="{CA9D674E-4FF1-45DC-82E4-0B2DB6A5363F}" presName="bgRect" presStyleLbl="alignNode1" presStyleIdx="2" presStyleCnt="3"/>
      <dgm:spPr/>
      <dgm:t>
        <a:bodyPr/>
        <a:lstStyle/>
        <a:p>
          <a:endParaRPr lang="en-US"/>
        </a:p>
      </dgm:t>
    </dgm:pt>
    <dgm:pt modelId="{68AC9669-DC11-473A-AA2E-579A44E78C37}" type="pres">
      <dgm:prSet presAssocID="{196DA4DC-9DD2-4A39-8A3A-D367BFE5A8BA}" presName="sibTransNodeRect" presStyleLbl="align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85015A-41AF-4EFA-A104-4FD73B2362F0}" type="pres">
      <dgm:prSet presAssocID="{CA9D674E-4FF1-45DC-82E4-0B2DB6A5363F}" presName="nodeRect" presStyleLbl="alig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4ED317-FBD3-4318-9DC1-43DD0A7A84DA}" type="presOf" srcId="{CA9D674E-4FF1-45DC-82E4-0B2DB6A5363F}" destId="{D085015A-41AF-4EFA-A104-4FD73B2362F0}" srcOrd="1" destOrd="0" presId="urn:microsoft.com/office/officeart/2016/7/layout/LinearBlockProcessNumbered#1"/>
    <dgm:cxn modelId="{6E5EF465-680F-4962-87CA-2B44BA61BBF3}" type="presOf" srcId="{AAF9DEE3-8444-4CA1-8BC2-D834D3ED6C74}" destId="{F4992080-7D4E-4F2B-B608-170DDBB6006A}" srcOrd="0" destOrd="0" presId="urn:microsoft.com/office/officeart/2016/7/layout/LinearBlockProcessNumbered#1"/>
    <dgm:cxn modelId="{109C0B15-B806-4127-A7EA-6F2FD85C2B5C}" type="presOf" srcId="{AAF9DEE3-8444-4CA1-8BC2-D834D3ED6C74}" destId="{B158057C-23C1-45AE-9273-5935A8F6104B}" srcOrd="1" destOrd="0" presId="urn:microsoft.com/office/officeart/2016/7/layout/LinearBlockProcessNumbered#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BE05FF76-48E4-476C-9495-A13A63321F9B}" type="presOf" srcId="{B2B879BD-3840-400C-92BD-B2C2383358D7}" destId="{89A9B4CF-6439-46B1-B6A9-1D6CD5034774}" srcOrd="0" destOrd="0" presId="urn:microsoft.com/office/officeart/2016/7/layout/LinearBlockProcessNumbered#1"/>
    <dgm:cxn modelId="{E774C62E-62A2-478F-B2D4-49AC51F9A4FC}" type="presOf" srcId="{FBAA44FF-54DE-45C8-9FAC-512C40277233}" destId="{379B8CE4-8135-4F2C-A5A0-E55EBE328E9A}" srcOrd="0" destOrd="0" presId="urn:microsoft.com/office/officeart/2016/7/layout/LinearBlockProcessNumbered#1"/>
    <dgm:cxn modelId="{28938E20-006F-438A-BC3B-539C09A41AF8}" type="presOf" srcId="{23210C7F-6847-491E-BE1F-A79529AF2B8B}" destId="{15536E38-36FE-4A51-B620-2715BFAD5475}" srcOrd="0" destOrd="0" presId="urn:microsoft.com/office/officeart/2016/7/layout/LinearBlockProcessNumbered#1"/>
    <dgm:cxn modelId="{AEC6D081-73F8-41AD-9101-B43295B68E14}" type="presOf" srcId="{CA9D674E-4FF1-45DC-82E4-0B2DB6A5363F}" destId="{0802B4A8-7224-4B0A-95B7-D17AEB2B2AFF}" srcOrd="0" destOrd="0" presId="urn:microsoft.com/office/officeart/2016/7/layout/LinearBlockProcessNumbered#1"/>
    <dgm:cxn modelId="{9519B82E-A537-470B-AA27-A5E33C934F3E}" type="presOf" srcId="{196DA4DC-9DD2-4A39-8A3A-D367BFE5A8BA}" destId="{68AC9669-DC11-473A-AA2E-579A44E78C37}" srcOrd="0" destOrd="0" presId="urn:microsoft.com/office/officeart/2016/7/layout/LinearBlockProcessNumbered#1"/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6AB3E3E3-CAC3-4821-AAD0-21289FC8AF3F}" type="presOf" srcId="{B2B879BD-3840-400C-92BD-B2C2383358D7}" destId="{9F2B2B99-E41C-48B6-9241-186B3896CDB2}" srcOrd="1" destOrd="0" presId="urn:microsoft.com/office/officeart/2016/7/layout/LinearBlockProcessNumbered#1"/>
    <dgm:cxn modelId="{90D3E440-E32E-4616-A794-C357B58C725C}" type="presParOf" srcId="{09F899AB-70CA-46DA-8F8C-58514A9FEF67}" destId="{9E708B2C-9056-43B8-820C-8D4D2D591614}" srcOrd="0" destOrd="0" presId="urn:microsoft.com/office/officeart/2016/7/layout/LinearBlockProcessNumbered#1"/>
    <dgm:cxn modelId="{94905F72-0547-4876-85BD-1CE201853F0E}" type="presParOf" srcId="{9E708B2C-9056-43B8-820C-8D4D2D591614}" destId="{F4992080-7D4E-4F2B-B608-170DDBB6006A}" srcOrd="0" destOrd="0" presId="urn:microsoft.com/office/officeart/2016/7/layout/LinearBlockProcessNumbered#1"/>
    <dgm:cxn modelId="{32F232D9-C82F-455D-A4CB-8A6F950974CB}" type="presParOf" srcId="{9E708B2C-9056-43B8-820C-8D4D2D591614}" destId="{15536E38-36FE-4A51-B620-2715BFAD5475}" srcOrd="1" destOrd="0" presId="urn:microsoft.com/office/officeart/2016/7/layout/LinearBlockProcessNumbered#1"/>
    <dgm:cxn modelId="{E1630E94-0972-452E-A256-8FE168492E2F}" type="presParOf" srcId="{9E708B2C-9056-43B8-820C-8D4D2D591614}" destId="{B158057C-23C1-45AE-9273-5935A8F6104B}" srcOrd="2" destOrd="0" presId="urn:microsoft.com/office/officeart/2016/7/layout/LinearBlockProcessNumbered#1"/>
    <dgm:cxn modelId="{3D53040A-6114-439D-91AE-A92823686B42}" type="presParOf" srcId="{09F899AB-70CA-46DA-8F8C-58514A9FEF67}" destId="{5D52B8B6-958E-480C-9455-911A104C8C73}" srcOrd="1" destOrd="0" presId="urn:microsoft.com/office/officeart/2016/7/layout/LinearBlockProcessNumbered#1"/>
    <dgm:cxn modelId="{71CD1E60-9941-432A-AAD3-6BEE9759C7CA}" type="presParOf" srcId="{09F899AB-70CA-46DA-8F8C-58514A9FEF67}" destId="{070CFBFA-AE62-406D-B2E3-4A871FE3EC95}" srcOrd="2" destOrd="0" presId="urn:microsoft.com/office/officeart/2016/7/layout/LinearBlockProcessNumbered#1"/>
    <dgm:cxn modelId="{E24E5F24-B05D-485A-B1E3-F029361EAC2F}" type="presParOf" srcId="{070CFBFA-AE62-406D-B2E3-4A871FE3EC95}" destId="{89A9B4CF-6439-46B1-B6A9-1D6CD5034774}" srcOrd="0" destOrd="0" presId="urn:microsoft.com/office/officeart/2016/7/layout/LinearBlockProcessNumbered#1"/>
    <dgm:cxn modelId="{B1A2A29E-FBA6-4188-BE73-D4752962B995}" type="presParOf" srcId="{070CFBFA-AE62-406D-B2E3-4A871FE3EC95}" destId="{379B8CE4-8135-4F2C-A5A0-E55EBE328E9A}" srcOrd="1" destOrd="0" presId="urn:microsoft.com/office/officeart/2016/7/layout/LinearBlockProcessNumbered#1"/>
    <dgm:cxn modelId="{F07F5881-E747-4C57-B3A8-80D81CA9E653}" type="presParOf" srcId="{070CFBFA-AE62-406D-B2E3-4A871FE3EC95}" destId="{9F2B2B99-E41C-48B6-9241-186B3896CDB2}" srcOrd="2" destOrd="0" presId="urn:microsoft.com/office/officeart/2016/7/layout/LinearBlockProcessNumbered#1"/>
    <dgm:cxn modelId="{CFE97617-C516-4DC5-9F9C-80DAA0EDE08F}" type="presParOf" srcId="{09F899AB-70CA-46DA-8F8C-58514A9FEF67}" destId="{88CC7DDE-DA0F-42A6-8406-A11161BD6BA9}" srcOrd="3" destOrd="0" presId="urn:microsoft.com/office/officeart/2016/7/layout/LinearBlockProcessNumbered#1"/>
    <dgm:cxn modelId="{B7A23FED-2302-47D8-8E80-C7B4D99F0301}" type="presParOf" srcId="{09F899AB-70CA-46DA-8F8C-58514A9FEF67}" destId="{4C550E1C-ACB2-4A5D-BD4A-3D5D60E405E6}" srcOrd="4" destOrd="0" presId="urn:microsoft.com/office/officeart/2016/7/layout/LinearBlockProcessNumbered#1"/>
    <dgm:cxn modelId="{B9E766C8-B1F9-4299-93D9-C5605EEE5998}" type="presParOf" srcId="{4C550E1C-ACB2-4A5D-BD4A-3D5D60E405E6}" destId="{0802B4A8-7224-4B0A-95B7-D17AEB2B2AFF}" srcOrd="0" destOrd="0" presId="urn:microsoft.com/office/officeart/2016/7/layout/LinearBlockProcessNumbered#1"/>
    <dgm:cxn modelId="{DDDBCEBE-059F-40AD-A1D1-8D888A5BCC15}" type="presParOf" srcId="{4C550E1C-ACB2-4A5D-BD4A-3D5D60E405E6}" destId="{68AC9669-DC11-473A-AA2E-579A44E78C37}" srcOrd="1" destOrd="0" presId="urn:microsoft.com/office/officeart/2016/7/layout/LinearBlockProcessNumbered#1"/>
    <dgm:cxn modelId="{90FC101C-CCF0-411F-ABB9-797553DF6D08}" type="presParOf" srcId="{4C550E1C-ACB2-4A5D-BD4A-3D5D60E405E6}" destId="{D085015A-41AF-4EFA-A104-4FD73B2362F0}" srcOrd="2" destOrd="0" presId="urn:microsoft.com/office/officeart/2016/7/layout/LinearBlockProcessNumbered#1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080-7D4E-4F2B-B608-170DDBB6006A}">
      <dsp:nvSpPr>
        <dsp:cNvPr id="0" name=""/>
        <dsp:cNvSpPr/>
      </dsp:nvSpPr>
      <dsp:spPr>
        <a:xfrm>
          <a:off x="785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Recursion</a:t>
          </a:r>
        </a:p>
      </dsp:txBody>
      <dsp:txXfrm>
        <a:off x="785" y="1490244"/>
        <a:ext cx="3182540" cy="2235367"/>
      </dsp:txXfrm>
    </dsp:sp>
    <dsp:sp modelId="{15536E38-36FE-4A51-B620-2715BFAD5475}">
      <dsp:nvSpPr>
        <dsp:cNvPr id="0" name=""/>
        <dsp:cNvSpPr/>
      </dsp:nvSpPr>
      <dsp:spPr>
        <a:xfrm>
          <a:off x="785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785" y="0"/>
        <a:ext cx="3182540" cy="1490244"/>
      </dsp:txXfrm>
    </dsp:sp>
    <dsp:sp modelId="{89A9B4CF-6439-46B1-B6A9-1D6CD5034774}">
      <dsp:nvSpPr>
        <dsp:cNvPr id="0" name=""/>
        <dsp:cNvSpPr/>
      </dsp:nvSpPr>
      <dsp:spPr>
        <a:xfrm>
          <a:off x="3437929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Mutability</a:t>
          </a:r>
        </a:p>
      </dsp:txBody>
      <dsp:txXfrm>
        <a:off x="3437929" y="1490244"/>
        <a:ext cx="3182540" cy="2235367"/>
      </dsp:txXfrm>
    </dsp:sp>
    <dsp:sp modelId="{379B8CE4-8135-4F2C-A5A0-E55EBE328E9A}">
      <dsp:nvSpPr>
        <dsp:cNvPr id="0" name=""/>
        <dsp:cNvSpPr/>
      </dsp:nvSpPr>
      <dsp:spPr>
        <a:xfrm>
          <a:off x="3437929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3437929" y="0"/>
        <a:ext cx="3182540" cy="1490244"/>
      </dsp:txXfrm>
    </dsp:sp>
    <dsp:sp modelId="{0802B4A8-7224-4B0A-95B7-D17AEB2B2AFF}">
      <dsp:nvSpPr>
        <dsp:cNvPr id="0" name=""/>
        <dsp:cNvSpPr/>
      </dsp:nvSpPr>
      <dsp:spPr>
        <a:xfrm>
          <a:off x="6875073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Quiz </a:t>
          </a:r>
        </a:p>
      </dsp:txBody>
      <dsp:txXfrm>
        <a:off x="6875073" y="1490244"/>
        <a:ext cx="3182540" cy="2235367"/>
      </dsp:txXfrm>
    </dsp:sp>
    <dsp:sp modelId="{68AC9669-DC11-473A-AA2E-579A44E78C37}">
      <dsp:nvSpPr>
        <dsp:cNvPr id="0" name=""/>
        <dsp:cNvSpPr/>
      </dsp:nvSpPr>
      <dsp:spPr>
        <a:xfrm>
          <a:off x="6875073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  <a:endParaRPr lang="en-US" sz="6600" kern="1200" dirty="0"/>
        </a:p>
      </dsp:txBody>
      <dsp:txXfrm>
        <a:off x="6875073" y="0"/>
        <a:ext cx="3182540" cy="1490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=""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2BA1780-A246-4C7F-9267-727EF2F4E7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-4486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644B391-9BFE-445C-A9EC-F544BB85FB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80F26E69-87D9-4655-AE7B-280A87AA3C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Cps 109 Lab </a:t>
            </a:r>
            <a:r>
              <a:rPr lang="en-US" sz="4400" dirty="0" smtClean="0">
                <a:solidFill>
                  <a:schemeClr val="tx1"/>
                </a:solidFill>
              </a:rPr>
              <a:t>6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Gurpreet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Kaur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4263" y="1328738"/>
            <a:ext cx="7483475" cy="419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5538" y="1328738"/>
            <a:ext cx="7399337" cy="419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3150" y="1336675"/>
            <a:ext cx="75057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Example : Factorial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50" y="1801184"/>
            <a:ext cx="11791950" cy="335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Example : SumofDigits.py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750" y="2038349"/>
            <a:ext cx="11366500" cy="3473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797AFC-1540-D05B-FEB2-1A86DC5F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Mutability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EB82B7-F9FA-FCC2-2535-AF9E38A48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You might have heard us saying that lists are “mutable”,  and strings are “immutable”</a:t>
            </a:r>
          </a:p>
          <a:p>
            <a:endParaRPr lang="en-CA" sz="3200" dirty="0"/>
          </a:p>
          <a:p>
            <a:r>
              <a:rPr lang="en-CA" sz="3200" dirty="0"/>
              <a:t>Can you tell what does that mean?</a:t>
            </a:r>
          </a:p>
        </p:txBody>
      </p:sp>
    </p:spTree>
    <p:extLst>
      <p:ext uri="{BB962C8B-B14F-4D97-AF65-F5344CB8AC3E}">
        <p14:creationId xmlns="" xmlns:p14="http://schemas.microsoft.com/office/powerpoint/2010/main" val="3981165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654E15-9DDD-513F-3964-5D3D33BD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2692C4-6006-DF91-7E0F-FF6584450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Something is </a:t>
            </a:r>
            <a:r>
              <a:rPr lang="en-CA" sz="2800" b="1" dirty="0"/>
              <a:t>mutable </a:t>
            </a:r>
            <a:r>
              <a:rPr lang="en-CA" sz="2800" dirty="0"/>
              <a:t>if its contents can be changed (like a list).</a:t>
            </a:r>
          </a:p>
          <a:p>
            <a:endParaRPr lang="en-CA" sz="2800" b="1" dirty="0"/>
          </a:p>
          <a:p>
            <a:r>
              <a:rPr lang="en-CA" sz="2800" dirty="0"/>
              <a:t>Something is </a:t>
            </a:r>
            <a:r>
              <a:rPr lang="en-CA" sz="2800" b="1" dirty="0"/>
              <a:t>immutable</a:t>
            </a:r>
            <a:r>
              <a:rPr lang="en-CA" sz="2800" dirty="0"/>
              <a:t> if its contents cannot be changed (like a string or a tuple)</a:t>
            </a:r>
          </a:p>
        </p:txBody>
      </p:sp>
    </p:spTree>
    <p:extLst>
      <p:ext uri="{BB962C8B-B14F-4D97-AF65-F5344CB8AC3E}">
        <p14:creationId xmlns="" xmlns:p14="http://schemas.microsoft.com/office/powerpoint/2010/main" val="493585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FF45FE-1F6A-7910-A8F5-83EB0D63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</a:t>
            </a:r>
            <a:r>
              <a:rPr lang="en-CA" dirty="0" smtClean="0"/>
              <a:t>:: Lab5_MutableLists.py 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199737"/>
            <a:ext cx="10058400" cy="3067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16975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Example : Lab5_StringsImmutable.py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805400"/>
            <a:ext cx="10058400" cy="244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Combined Example : Example3Mutability.py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409499"/>
            <a:ext cx="10058400" cy="3237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Agenda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=""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11542694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3833773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Thanks!!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8000" dirty="0" smtClean="0"/>
              <a:t>Any Questions !!</a:t>
            </a:r>
          </a:p>
          <a:p>
            <a:pPr>
              <a:buNone/>
            </a:pPr>
            <a:endParaRPr lang="en-US" sz="8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Quiz Time !!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8906" y="2208364"/>
            <a:ext cx="9816860" cy="377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F79FE1-4408-DC02-A13A-CC051777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86BB4B-A4D9-F691-3DBF-21250D6A8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Lets Discuss about Functions </a:t>
            </a:r>
          </a:p>
          <a:p>
            <a:endParaRPr lang="en-CA" dirty="0" smtClean="0"/>
          </a:p>
          <a:p>
            <a:r>
              <a:rPr lang="en-CA" dirty="0" smtClean="0"/>
              <a:t>What you know about functions??/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61507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Have your heard about Recursion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you scared??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Recursion is the process of defining something in terms of itself</a:t>
            </a:r>
          </a:p>
          <a:p>
            <a:endParaRPr lang="en-US" sz="1800" dirty="0" smtClean="0"/>
          </a:p>
          <a:p>
            <a:r>
              <a:rPr lang="en-US" sz="1800" dirty="0" smtClean="0"/>
              <a:t>A physical world example would be to place 2 parallel mirrors facing each other . Any object in between them would be reflected recursively 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Python Recursive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Python , we know that a function can call other functions . It is even possible for the functions to call itself  . These type of constructs are termed as recursive functions 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Example </a:t>
            </a:r>
            <a:endParaRPr lang="en-US" dirty="0"/>
          </a:p>
        </p:txBody>
      </p:sp>
      <p:pic>
        <p:nvPicPr>
          <p:cNvPr id="1026" name="Picture 2" descr="https://lh7-us.googleusercontent.com/R9nLEDI94gHIp8lcZlx55O4_EF35gpO8BFcxpEuRsQtFqHy1BzflaFKfrRJaoiBZvUal6LJz8eb-ZOKLvcb97smo-QFREd4bKsBpMdFf6kar3WVWDF-EICHh7VTmwjtj65SMxwT1hN4o7dN7ZW9iGJpbcA=s204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699" y="1521904"/>
            <a:ext cx="4533900" cy="4343400"/>
          </a:xfrm>
          <a:prstGeom prst="rect">
            <a:avLst/>
          </a:prstGeom>
          <a:noFill/>
        </p:spPr>
      </p:pic>
      <p:pic>
        <p:nvPicPr>
          <p:cNvPr id="1028" name="Picture 4" descr="https://lh7-us.googleusercontent.com/AF6SA0aCUT2vhR_WQ9im_BabOfwLffNS0NEOQOHcJT9Ptg3NkKSocmZ4NXwfV-V_8DYDy70vvBL9NggEz0QeVONe-Ab-ku6_9rgcIF_NT-QuATQJRJTKR4t6BD4ezvnUc2KjeQK5ojU3_F_RgKA49Qds7w=s204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36865" y="444260"/>
            <a:ext cx="5543550" cy="4762500"/>
          </a:xfrm>
          <a:prstGeom prst="rect">
            <a:avLst/>
          </a:prstGeom>
          <a:noFill/>
        </p:spPr>
      </p:pic>
      <p:pic>
        <p:nvPicPr>
          <p:cNvPr id="1030" name="Picture 6" descr="https://lh7-us.googleusercontent.com/H1myeg06Me8FnwlwoAstnYZSXpvPSstwGb2Jr-XH1u4ODWeMuy_4VXgxPrtOFbGU1FzKT9X9-k5ubmd1qBBY4BY_TSmy6zjnFsvwSLs0FrnOixlpi4vxVSy27SQPYCtfQYwLcDAnSwdLot_B3SGkiHW3IA=s204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29831" y="5559814"/>
            <a:ext cx="6072697" cy="6667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38" y="1355725"/>
            <a:ext cx="7475537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8634" y="879894"/>
            <a:ext cx="8251166" cy="4682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{588ABCAE-53AA-44BD-9509-9ABFABD79BA2}tf78829772_win32</Template>
  <TotalTime>80</TotalTime>
  <Words>190</Words>
  <Application>Microsoft Office PowerPoint</Application>
  <PresentationFormat>Custom</PresentationFormat>
  <Paragraphs>38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SavonVTI</vt:lpstr>
      <vt:lpstr>Cps 109 Lab 6</vt:lpstr>
      <vt:lpstr>Agenda</vt:lpstr>
      <vt:lpstr>Recursion</vt:lpstr>
      <vt:lpstr>Have your heard about Recursion ?</vt:lpstr>
      <vt:lpstr>Recursion</vt:lpstr>
      <vt:lpstr>Python Recursive function</vt:lpstr>
      <vt:lpstr>Example </vt:lpstr>
      <vt:lpstr>Slide 8</vt:lpstr>
      <vt:lpstr>Slide 9</vt:lpstr>
      <vt:lpstr>Slide 10</vt:lpstr>
      <vt:lpstr>Slide 11</vt:lpstr>
      <vt:lpstr>Slide 12</vt:lpstr>
      <vt:lpstr>Example : Factorial</vt:lpstr>
      <vt:lpstr>Example : SumofDigits.py</vt:lpstr>
      <vt:lpstr>Mutability </vt:lpstr>
      <vt:lpstr>Mutability</vt:lpstr>
      <vt:lpstr>Example :: Lab5_MutableLists.py </vt:lpstr>
      <vt:lpstr>Example : Lab5_StringsImmutable.py</vt:lpstr>
      <vt:lpstr>Combined Example : Example3Mutability.py</vt:lpstr>
      <vt:lpstr>Thanks!!</vt:lpstr>
      <vt:lpstr>Quiz Time 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 109 Lab 5</dc:title>
  <dc:creator>Gurpreet Kaur</dc:creator>
  <cp:lastModifiedBy>Gurpreet Kaur</cp:lastModifiedBy>
  <cp:revision>8</cp:revision>
  <dcterms:created xsi:type="dcterms:W3CDTF">2024-03-12T19:44:59Z</dcterms:created>
  <dcterms:modified xsi:type="dcterms:W3CDTF">2024-03-17T23:22:51Z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