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05" r:id="rId5"/>
    <p:sldId id="296" r:id="rId6"/>
    <p:sldId id="306" r:id="rId7"/>
    <p:sldId id="259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#1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rtl="0">
            <a:lnSpc>
              <a:spcPct val="100000"/>
            </a:lnSpc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deploy </a:t>
          </a:r>
          <a:r>
            <a:rPr lang="en-US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strategic networks with compelling </a:t>
          </a:r>
          <a:r>
            <a:rPr lang="en-US" sz="1800" b="1" i="0" kern="1200" dirty="0">
              <a:solidFill>
                <a:srgbClr val="AC5B4C"/>
              </a:solidFill>
              <a:latin typeface="Gill Sans Nova" panose="020B0602020104020203" pitchFamily="34" charset="0"/>
              <a:ea typeface="+mn-ea"/>
              <a:cs typeface="Gill Sans SemiBold" panose="020B0502020104020203" pitchFamily="34" charset="-79"/>
            </a:rPr>
            <a:t>e-business needs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Arithmetic 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Addition, Subtraction, Division, Multiplication, Modulus, Exponents, Floor Division </a:t>
          </a:r>
          <a:endParaRPr lang="en-US" sz="18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Assignment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disseminate </a:t>
          </a:r>
          <a:r>
            <a:rPr lang="en-US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standardized metrics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Comparison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coordinate </a:t>
          </a:r>
          <a:r>
            <a:rPr lang="en-US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e-business applications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rtl="0">
            <a:lnSpc>
              <a:spcPct val="100000"/>
            </a:lnSpc>
          </a:pPr>
          <a:r>
            <a:rPr lang="en-US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foster holistically </a:t>
          </a:r>
          <a:r>
            <a:rPr lang="en-US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superior methodologies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Membership 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Logical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5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0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0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5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5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0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0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5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5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0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0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5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5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0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0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5"/>
      <dgm:spPr/>
    </dgm:pt>
    <dgm:pt modelId="{1666CBCE-44EA-144B-B2DC-553B1D1FA875}" type="pres">
      <dgm:prSet presAssocID="{FEB4A941-E9FA-4A86-A673-85FF34B35F20}" presName="vertSpace2b" presStyleCnt="0"/>
      <dgm:spPr/>
    </dgm:pt>
    <dgm:pt modelId="{43609A61-BA80-5948-B85C-CB38B2D0E047}" type="pres">
      <dgm:prSet presAssocID="{A2322D3A-7AC2-4C5C-9D7E-EAB2313D47D4}" presName="thickLine" presStyleLbl="alignNode1" presStyleIdx="4" presStyleCnt="5"/>
      <dgm:spPr/>
    </dgm:pt>
    <dgm:pt modelId="{755CA152-7A11-B547-85AC-95C6503B0509}" type="pres">
      <dgm:prSet presAssocID="{A2322D3A-7AC2-4C5C-9D7E-EAB2313D47D4}" presName="horz1" presStyleCnt="0"/>
      <dgm:spPr/>
    </dgm:pt>
    <dgm:pt modelId="{6FFE689B-A07F-6149-B2E3-6757BAD42DB9}" type="pres">
      <dgm:prSet presAssocID="{A2322D3A-7AC2-4C5C-9D7E-EAB2313D47D4}" presName="tx1" presStyleLbl="revTx" presStyleIdx="8" presStyleCnt="10"/>
      <dgm:spPr/>
    </dgm:pt>
    <dgm:pt modelId="{C5F03895-AABE-2543-93DF-22AEB1203220}" type="pres">
      <dgm:prSet presAssocID="{A2322D3A-7AC2-4C5C-9D7E-EAB2313D47D4}" presName="vert1" presStyleCnt="0"/>
      <dgm:spPr/>
    </dgm:pt>
    <dgm:pt modelId="{1B4605F0-5552-F241-97AF-C59A6A8D8608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0" custScaleX="98198" custScaleY="132068" custLinFactNeighborX="-1478" custLinFactNeighborY="3011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5"/>
      <dgm:spPr/>
    </dgm:pt>
    <dgm:pt modelId="{DB6E8C3B-99BF-2D4B-BAB0-99514E5BFDCA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AD5B781F-1F64-42BC-AB13-B3053B5FE891}" type="presOf" srcId="{4F85505A-81B6-4FDA-A144-900B71DAD946}" destId="{C9B957BF-3762-C444-A889-9188DFC903DF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3C0D502B-9F15-41A4-8A28-E014820A22A8}" type="presOf" srcId="{0EC0C300-11E4-45CF-8418-973585107209}" destId="{DAF6D365-7021-E74E-8AD3-AB3AC6A0D057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36C9B42-3280-49BB-A3A9-ADD27450F2DB}" type="presOf" srcId="{B1AFA1AF-0FF8-45B3-A6D0-0E255A2F637D}" destId="{57741AD6-DFD2-814C-A051-E841CC65A4EA}" srcOrd="0" destOrd="0" presId="urn:microsoft.com/office/officeart/2008/layout/LinedList"/>
    <dgm:cxn modelId="{CB7DCC44-E9B0-4F24-B9DE-7C9F2266EECE}" type="presOf" srcId="{A2322D3A-7AC2-4C5C-9D7E-EAB2313D47D4}" destId="{6FFE689B-A07F-6149-B2E3-6757BAD42DB9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BCF1774-2FD1-43D7-9547-3D7EC10DA99D}" type="presOf" srcId="{30A490C8-22B4-4D68-875C-0F0DE2FF864D}" destId="{4B7883FE-9BF1-834B-9E55-433D1207CAF9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3925EA5A-37DA-4DF1-8003-067F6BC5515B}" type="presOf" srcId="{FEB4A941-E9FA-4A86-A673-85FF34B35F20}" destId="{B09F43E3-E283-364B-BDDC-AEA3B436FB56}" srcOrd="0" destOrd="0" presId="urn:microsoft.com/office/officeart/2008/layout/LinedList"/>
    <dgm:cxn modelId="{DC82F77F-A5E4-4E6A-B1A5-ED81BC0C5CE7}" type="presOf" srcId="{0DD8915E-DC14-41D6-9BB5-F49E1C265163}" destId="{6564C5E9-1595-624A-93AF-6AD41D06A4F7}" srcOrd="0" destOrd="0" presId="urn:microsoft.com/office/officeart/2008/layout/LinedList"/>
    <dgm:cxn modelId="{2B664A96-D61E-4903-988D-CE25F094A92A}" type="presOf" srcId="{8FE81FEC-2664-411F-AEB3-065F29F52751}" destId="{FBD01AEA-A8F9-FE4D-9602-487EAF61F09B}" srcOrd="0" destOrd="0" presId="urn:microsoft.com/office/officeart/2008/layout/LinedList"/>
    <dgm:cxn modelId="{CE61149F-E344-4D2F-BBCC-AE235547DA10}" type="presOf" srcId="{73D947E0-108F-4D20-A71E-3CF329F97212}" destId="{16779ABC-4458-134D-8407-3B550EE07267}" srcOrd="0" destOrd="0" presId="urn:microsoft.com/office/officeart/2008/layout/LinedList"/>
    <dgm:cxn modelId="{DB1398BA-FF60-43B0-B833-E5D1801D459A}" type="presOf" srcId="{E9682B4F-0217-4B50-923E-C104AA24290F}" destId="{12C6F6CB-CEC3-A749-930B-00502DB5A1B0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499689E0-4437-4D2F-A19F-2C1F66BF7311}" type="presOf" srcId="{50418D2B-9486-42DE-AFDD-1D31420040FF}" destId="{040275F6-8CD8-B443-8E15-E2EA8C115BE0}" srcOrd="0" destOrd="0" presId="urn:microsoft.com/office/officeart/2008/layout/LinedList"/>
    <dgm:cxn modelId="{E17F7016-A937-402C-95EF-F8B3631332B8}" type="presParOf" srcId="{6564C5E9-1595-624A-93AF-6AD41D06A4F7}" destId="{CFCA7698-FAF1-9341-A1FC-ED13A8E7C585}" srcOrd="0" destOrd="0" presId="urn:microsoft.com/office/officeart/2008/layout/LinedList"/>
    <dgm:cxn modelId="{0997F8E1-B78F-4275-9B40-866B60816318}" type="presParOf" srcId="{6564C5E9-1595-624A-93AF-6AD41D06A4F7}" destId="{73B53ECD-88F7-D549-B120-6C2932F2D11A}" srcOrd="1" destOrd="0" presId="urn:microsoft.com/office/officeart/2008/layout/LinedList"/>
    <dgm:cxn modelId="{73322BEE-6252-4209-9D1C-EC4B77031A6C}" type="presParOf" srcId="{73B53ECD-88F7-D549-B120-6C2932F2D11A}" destId="{16779ABC-4458-134D-8407-3B550EE07267}" srcOrd="0" destOrd="0" presId="urn:microsoft.com/office/officeart/2008/layout/LinedList"/>
    <dgm:cxn modelId="{5CFBBC93-A97D-4047-B5C5-61AB19614308}" type="presParOf" srcId="{73B53ECD-88F7-D549-B120-6C2932F2D11A}" destId="{CAE07029-F81D-A44F-9347-F3E3A6E31F74}" srcOrd="1" destOrd="0" presId="urn:microsoft.com/office/officeart/2008/layout/LinedList"/>
    <dgm:cxn modelId="{B78660A4-F42B-44D0-AB33-8DB3094BC531}" type="presParOf" srcId="{CAE07029-F81D-A44F-9347-F3E3A6E31F74}" destId="{5A9BB2A1-D458-5443-B445-41D2960F03F2}" srcOrd="0" destOrd="0" presId="urn:microsoft.com/office/officeart/2008/layout/LinedList"/>
    <dgm:cxn modelId="{F96069A2-16A7-4086-8773-190A9009DBD3}" type="presParOf" srcId="{CAE07029-F81D-A44F-9347-F3E3A6E31F74}" destId="{D7B8E40A-DB15-184E-8163-CFBBECDBFC1D}" srcOrd="1" destOrd="0" presId="urn:microsoft.com/office/officeart/2008/layout/LinedList"/>
    <dgm:cxn modelId="{8929C226-B5CF-4CE6-8D06-4F9F58CB29F7}" type="presParOf" srcId="{D7B8E40A-DB15-184E-8163-CFBBECDBFC1D}" destId="{59832A42-FD52-4B4A-92FB-6B1C497CBF3C}" srcOrd="0" destOrd="0" presId="urn:microsoft.com/office/officeart/2008/layout/LinedList"/>
    <dgm:cxn modelId="{57AE7AE1-DE0D-4BD3-8846-F0377027D392}" type="presParOf" srcId="{D7B8E40A-DB15-184E-8163-CFBBECDBFC1D}" destId="{4B7883FE-9BF1-834B-9E55-433D1207CAF9}" srcOrd="1" destOrd="0" presId="urn:microsoft.com/office/officeart/2008/layout/LinedList"/>
    <dgm:cxn modelId="{DD795FCD-6196-41B4-BED8-EFDBFB8D8909}" type="presParOf" srcId="{D7B8E40A-DB15-184E-8163-CFBBECDBFC1D}" destId="{0CBE5C3F-806F-B144-AE1F-FC9577B85A0B}" srcOrd="2" destOrd="0" presId="urn:microsoft.com/office/officeart/2008/layout/LinedList"/>
    <dgm:cxn modelId="{A8684B22-2C12-47A7-A7F7-29F51576B119}" type="presParOf" srcId="{CAE07029-F81D-A44F-9347-F3E3A6E31F74}" destId="{F855322D-A55D-8B49-879F-C673DBB2B4C9}" srcOrd="2" destOrd="0" presId="urn:microsoft.com/office/officeart/2008/layout/LinedList"/>
    <dgm:cxn modelId="{DA9DC99B-B80A-4829-BE10-AA87E64838C3}" type="presParOf" srcId="{CAE07029-F81D-A44F-9347-F3E3A6E31F74}" destId="{C673FE58-57C7-E240-8F76-83FFAD340DC5}" srcOrd="3" destOrd="0" presId="urn:microsoft.com/office/officeart/2008/layout/LinedList"/>
    <dgm:cxn modelId="{892F4F81-785F-495B-9829-2A7E830BE74F}" type="presParOf" srcId="{6564C5E9-1595-624A-93AF-6AD41D06A4F7}" destId="{DD445911-31B5-374B-964F-E521B7F4A98B}" srcOrd="2" destOrd="0" presId="urn:microsoft.com/office/officeart/2008/layout/LinedList"/>
    <dgm:cxn modelId="{373D872B-B56E-4AE5-96B1-7104E1771BD4}" type="presParOf" srcId="{6564C5E9-1595-624A-93AF-6AD41D06A4F7}" destId="{2D373430-1C80-8F46-ABC4-CBE10AB29E21}" srcOrd="3" destOrd="0" presId="urn:microsoft.com/office/officeart/2008/layout/LinedList"/>
    <dgm:cxn modelId="{87C70B17-4353-45C4-A97A-AB8A03A71E8F}" type="presParOf" srcId="{2D373430-1C80-8F46-ABC4-CBE10AB29E21}" destId="{57741AD6-DFD2-814C-A051-E841CC65A4EA}" srcOrd="0" destOrd="0" presId="urn:microsoft.com/office/officeart/2008/layout/LinedList"/>
    <dgm:cxn modelId="{D1E7C4DE-63A1-47DA-B988-17C4121F0189}" type="presParOf" srcId="{2D373430-1C80-8F46-ABC4-CBE10AB29E21}" destId="{BAE20A88-DF00-8949-A8B2-0E344D388E90}" srcOrd="1" destOrd="0" presId="urn:microsoft.com/office/officeart/2008/layout/LinedList"/>
    <dgm:cxn modelId="{C4D1E601-98BA-49DB-9C06-A06BCBB6C2AF}" type="presParOf" srcId="{BAE20A88-DF00-8949-A8B2-0E344D388E90}" destId="{FFD3D6B1-6613-9A41-97D0-43A8EBCE5EAD}" srcOrd="0" destOrd="0" presId="urn:microsoft.com/office/officeart/2008/layout/LinedList"/>
    <dgm:cxn modelId="{AD64AC93-A341-46DB-8870-E4B1ACB0D902}" type="presParOf" srcId="{BAE20A88-DF00-8949-A8B2-0E344D388E90}" destId="{A95899B2-8F62-204F-B53E-8872741B3D8A}" srcOrd="1" destOrd="0" presId="urn:microsoft.com/office/officeart/2008/layout/LinedList"/>
    <dgm:cxn modelId="{B3C26AC3-E319-47E7-85E0-EEA624B329F8}" type="presParOf" srcId="{A95899B2-8F62-204F-B53E-8872741B3D8A}" destId="{6C1C9676-3658-6D4F-92CD-97954CEC2777}" srcOrd="0" destOrd="0" presId="urn:microsoft.com/office/officeart/2008/layout/LinedList"/>
    <dgm:cxn modelId="{84CB209A-11F8-4D65-85B0-ED3300582C85}" type="presParOf" srcId="{A95899B2-8F62-204F-B53E-8872741B3D8A}" destId="{040275F6-8CD8-B443-8E15-E2EA8C115BE0}" srcOrd="1" destOrd="0" presId="urn:microsoft.com/office/officeart/2008/layout/LinedList"/>
    <dgm:cxn modelId="{A51053AB-1E03-4874-A5A3-0A7A17992C9B}" type="presParOf" srcId="{A95899B2-8F62-204F-B53E-8872741B3D8A}" destId="{D9398154-13A0-B94E-B51B-C707B5F9C02E}" srcOrd="2" destOrd="0" presId="urn:microsoft.com/office/officeart/2008/layout/LinedList"/>
    <dgm:cxn modelId="{8C3D44E8-47AC-4054-BC2D-BC60E9A1C424}" type="presParOf" srcId="{BAE20A88-DF00-8949-A8B2-0E344D388E90}" destId="{1103FC42-5419-864B-A44F-32D393A0563C}" srcOrd="2" destOrd="0" presId="urn:microsoft.com/office/officeart/2008/layout/LinedList"/>
    <dgm:cxn modelId="{5C449EBE-967E-4AAB-85BF-993FCCAED557}" type="presParOf" srcId="{BAE20A88-DF00-8949-A8B2-0E344D388E90}" destId="{3380EF9C-3F0E-624D-89C2-20B7B097FB92}" srcOrd="3" destOrd="0" presId="urn:microsoft.com/office/officeart/2008/layout/LinedList"/>
    <dgm:cxn modelId="{E24497DC-C038-4F65-9475-C9938885A51A}" type="presParOf" srcId="{6564C5E9-1595-624A-93AF-6AD41D06A4F7}" destId="{04EDAAE1-E9CA-2F45-BA18-8E6050569C72}" srcOrd="4" destOrd="0" presId="urn:microsoft.com/office/officeart/2008/layout/LinedList"/>
    <dgm:cxn modelId="{924805C8-3230-4170-A2AD-A844C0422B30}" type="presParOf" srcId="{6564C5E9-1595-624A-93AF-6AD41D06A4F7}" destId="{C9E76191-5F12-BF45-AE9C-6FAE2221EFF8}" srcOrd="5" destOrd="0" presId="urn:microsoft.com/office/officeart/2008/layout/LinedList"/>
    <dgm:cxn modelId="{8D59F3CC-1D3A-49DF-93A9-82F129FDB223}" type="presParOf" srcId="{C9E76191-5F12-BF45-AE9C-6FAE2221EFF8}" destId="{12C6F6CB-CEC3-A749-930B-00502DB5A1B0}" srcOrd="0" destOrd="0" presId="urn:microsoft.com/office/officeart/2008/layout/LinedList"/>
    <dgm:cxn modelId="{14B3ED92-C438-496A-AD31-3437E3B804BD}" type="presParOf" srcId="{C9E76191-5F12-BF45-AE9C-6FAE2221EFF8}" destId="{52E4ABEF-FAC6-8548-9F4D-4E473158A2BE}" srcOrd="1" destOrd="0" presId="urn:microsoft.com/office/officeart/2008/layout/LinedList"/>
    <dgm:cxn modelId="{B0A9435C-D4C0-4445-B41E-4219101B7E51}" type="presParOf" srcId="{52E4ABEF-FAC6-8548-9F4D-4E473158A2BE}" destId="{B0D3DAFD-9D46-1543-B3B5-D71843B5B4DB}" srcOrd="0" destOrd="0" presId="urn:microsoft.com/office/officeart/2008/layout/LinedList"/>
    <dgm:cxn modelId="{E340F754-1CF6-4542-B011-C7998F9276F3}" type="presParOf" srcId="{52E4ABEF-FAC6-8548-9F4D-4E473158A2BE}" destId="{4C9CCEC2-ABF3-194E-B533-02A4276A931F}" srcOrd="1" destOrd="0" presId="urn:microsoft.com/office/officeart/2008/layout/LinedList"/>
    <dgm:cxn modelId="{A07ED1CB-29D7-418A-A1C9-A399F431133B}" type="presParOf" srcId="{4C9CCEC2-ABF3-194E-B533-02A4276A931F}" destId="{AAE7011B-BADF-3944-9735-AFBCAC4F810D}" srcOrd="0" destOrd="0" presId="urn:microsoft.com/office/officeart/2008/layout/LinedList"/>
    <dgm:cxn modelId="{0DC91D47-CFBF-427D-A031-63384739A96A}" type="presParOf" srcId="{4C9CCEC2-ABF3-194E-B533-02A4276A931F}" destId="{DAF6D365-7021-E74E-8AD3-AB3AC6A0D057}" srcOrd="1" destOrd="0" presId="urn:microsoft.com/office/officeart/2008/layout/LinedList"/>
    <dgm:cxn modelId="{996F6C1A-AA99-4457-A76D-D5FE9B29B4DC}" type="presParOf" srcId="{4C9CCEC2-ABF3-194E-B533-02A4276A931F}" destId="{EC170AFD-CC2D-3946-BDA9-5D66425E90C2}" srcOrd="2" destOrd="0" presId="urn:microsoft.com/office/officeart/2008/layout/LinedList"/>
    <dgm:cxn modelId="{83A36745-68C5-4DC4-AE8B-C84109323E74}" type="presParOf" srcId="{52E4ABEF-FAC6-8548-9F4D-4E473158A2BE}" destId="{9071E8DC-DDBE-CD4E-9B99-FF7E5F21CEFF}" srcOrd="2" destOrd="0" presId="urn:microsoft.com/office/officeart/2008/layout/LinedList"/>
    <dgm:cxn modelId="{5A3DE503-DFC0-49BC-BF3A-C0959ABC8C1B}" type="presParOf" srcId="{52E4ABEF-FAC6-8548-9F4D-4E473158A2BE}" destId="{60ED89A1-904B-E446-B340-02B3D3D2D4CF}" srcOrd="3" destOrd="0" presId="urn:microsoft.com/office/officeart/2008/layout/LinedList"/>
    <dgm:cxn modelId="{05793E23-28C2-45B5-8439-CEDB6792B33F}" type="presParOf" srcId="{6564C5E9-1595-624A-93AF-6AD41D06A4F7}" destId="{C60B052C-8895-B64E-8F55-A22B06C26711}" srcOrd="6" destOrd="0" presId="urn:microsoft.com/office/officeart/2008/layout/LinedList"/>
    <dgm:cxn modelId="{F5F0E103-E045-4B26-9276-F230052D4B0F}" type="presParOf" srcId="{6564C5E9-1595-624A-93AF-6AD41D06A4F7}" destId="{6824B304-8D35-7546-835D-37EF75EF130E}" srcOrd="7" destOrd="0" presId="urn:microsoft.com/office/officeart/2008/layout/LinedList"/>
    <dgm:cxn modelId="{26D5A6C7-8321-49D1-994B-AAC7942BA05E}" type="presParOf" srcId="{6824B304-8D35-7546-835D-37EF75EF130E}" destId="{C9B957BF-3762-C444-A889-9188DFC903DF}" srcOrd="0" destOrd="0" presId="urn:microsoft.com/office/officeart/2008/layout/LinedList"/>
    <dgm:cxn modelId="{239A6614-3256-4B77-8161-966F2BB26656}" type="presParOf" srcId="{6824B304-8D35-7546-835D-37EF75EF130E}" destId="{D251ECF4-3488-2542-8086-F83F675146E2}" srcOrd="1" destOrd="0" presId="urn:microsoft.com/office/officeart/2008/layout/LinedList"/>
    <dgm:cxn modelId="{BF6C5BC4-EBD6-49FE-9584-D388521F4F7D}" type="presParOf" srcId="{D251ECF4-3488-2542-8086-F83F675146E2}" destId="{53DFB678-703B-1646-A2C9-814631074136}" srcOrd="0" destOrd="0" presId="urn:microsoft.com/office/officeart/2008/layout/LinedList"/>
    <dgm:cxn modelId="{1B84DEBB-8766-4AE1-9D78-9AE3467BAB02}" type="presParOf" srcId="{D251ECF4-3488-2542-8086-F83F675146E2}" destId="{C9124C8C-8A51-3E49-8F20-C1A448FD817F}" srcOrd="1" destOrd="0" presId="urn:microsoft.com/office/officeart/2008/layout/LinedList"/>
    <dgm:cxn modelId="{B89106C5-1B12-467A-BCDB-9A89CD313D67}" type="presParOf" srcId="{C9124C8C-8A51-3E49-8F20-C1A448FD817F}" destId="{5B977E52-1DC2-D846-AA85-F463E40EE7D6}" srcOrd="0" destOrd="0" presId="urn:microsoft.com/office/officeart/2008/layout/LinedList"/>
    <dgm:cxn modelId="{DA53849E-78F0-4519-A23A-FE01AD710AD4}" type="presParOf" srcId="{C9124C8C-8A51-3E49-8F20-C1A448FD817F}" destId="{B09F43E3-E283-364B-BDDC-AEA3B436FB56}" srcOrd="1" destOrd="0" presId="urn:microsoft.com/office/officeart/2008/layout/LinedList"/>
    <dgm:cxn modelId="{46E6049C-36B3-42F4-B9D0-21D6DCD1C440}" type="presParOf" srcId="{C9124C8C-8A51-3E49-8F20-C1A448FD817F}" destId="{78FAB02E-902A-0246-8841-E18990A6BDCD}" srcOrd="2" destOrd="0" presId="urn:microsoft.com/office/officeart/2008/layout/LinedList"/>
    <dgm:cxn modelId="{6FD4A7B1-064E-4B97-A662-B0708A274EA7}" type="presParOf" srcId="{D251ECF4-3488-2542-8086-F83F675146E2}" destId="{2A380769-BA5B-F344-93A6-E05188F7C102}" srcOrd="2" destOrd="0" presId="urn:microsoft.com/office/officeart/2008/layout/LinedList"/>
    <dgm:cxn modelId="{7F38F5A7-1CE7-4F9E-ADA2-62A0B912021B}" type="presParOf" srcId="{D251ECF4-3488-2542-8086-F83F675146E2}" destId="{1666CBCE-44EA-144B-B2DC-553B1D1FA875}" srcOrd="3" destOrd="0" presId="urn:microsoft.com/office/officeart/2008/layout/LinedList"/>
    <dgm:cxn modelId="{B26A187B-2D1F-4865-8805-63CE1EDD2A3A}" type="presParOf" srcId="{6564C5E9-1595-624A-93AF-6AD41D06A4F7}" destId="{43609A61-BA80-5948-B85C-CB38B2D0E047}" srcOrd="8" destOrd="0" presId="urn:microsoft.com/office/officeart/2008/layout/LinedList"/>
    <dgm:cxn modelId="{220823E8-D261-4F49-B176-8E0585DC451C}" type="presParOf" srcId="{6564C5E9-1595-624A-93AF-6AD41D06A4F7}" destId="{755CA152-7A11-B547-85AC-95C6503B0509}" srcOrd="9" destOrd="0" presId="urn:microsoft.com/office/officeart/2008/layout/LinedList"/>
    <dgm:cxn modelId="{1E7BCF54-E729-4A24-AEE5-6085F337B5F7}" type="presParOf" srcId="{755CA152-7A11-B547-85AC-95C6503B0509}" destId="{6FFE689B-A07F-6149-B2E3-6757BAD42DB9}" srcOrd="0" destOrd="0" presId="urn:microsoft.com/office/officeart/2008/layout/LinedList"/>
    <dgm:cxn modelId="{86B6A86E-1418-460B-9F5C-73CB4DCE9B1E}" type="presParOf" srcId="{755CA152-7A11-B547-85AC-95C6503B0509}" destId="{C5F03895-AABE-2543-93DF-22AEB1203220}" srcOrd="1" destOrd="0" presId="urn:microsoft.com/office/officeart/2008/layout/LinedList"/>
    <dgm:cxn modelId="{13D610FB-3290-4FE8-9EDC-79525CF986B2}" type="presParOf" srcId="{C5F03895-AABE-2543-93DF-22AEB1203220}" destId="{1B4605F0-5552-F241-97AF-C59A6A8D8608}" srcOrd="0" destOrd="0" presId="urn:microsoft.com/office/officeart/2008/layout/LinedList"/>
    <dgm:cxn modelId="{015AB791-982C-4CB8-BE85-5C80058AEF4C}" type="presParOf" srcId="{C5F03895-AABE-2543-93DF-22AEB1203220}" destId="{B3892077-82DE-2B46-B97B-882D9BAC3AA6}" srcOrd="1" destOrd="0" presId="urn:microsoft.com/office/officeart/2008/layout/LinedList"/>
    <dgm:cxn modelId="{191BC884-C2C4-4766-B2EB-16BA01E224EE}" type="presParOf" srcId="{B3892077-82DE-2B46-B97B-882D9BAC3AA6}" destId="{D85BDADF-3D02-C949-8AD1-025541606F09}" srcOrd="0" destOrd="0" presId="urn:microsoft.com/office/officeart/2008/layout/LinedList"/>
    <dgm:cxn modelId="{B550426B-D3EA-4AD8-8C2D-D7F3B6F1554C}" type="presParOf" srcId="{B3892077-82DE-2B46-B97B-882D9BAC3AA6}" destId="{FBD01AEA-A8F9-FE4D-9602-487EAF61F09B}" srcOrd="1" destOrd="0" presId="urn:microsoft.com/office/officeart/2008/layout/LinedList"/>
    <dgm:cxn modelId="{0930F36C-7F0C-446B-B936-B551B0B8A454}" type="presParOf" srcId="{B3892077-82DE-2B46-B97B-882D9BAC3AA6}" destId="{1DA1CE23-8C39-3D4F-A89C-4024EB35CFC1}" srcOrd="2" destOrd="0" presId="urn:microsoft.com/office/officeart/2008/layout/LinedList"/>
    <dgm:cxn modelId="{BE8CF9A8-6E73-4211-99A0-58B86A203897}" type="presParOf" srcId="{C5F03895-AABE-2543-93DF-22AEB1203220}" destId="{098E18BB-B50B-7944-A588-57FAEF8C3BE4}" srcOrd="2" destOrd="0" presId="urn:microsoft.com/office/officeart/2008/layout/LinedList"/>
    <dgm:cxn modelId="{02C2A6FE-ABBA-4387-93E6-A2E100F05643}" type="presParOf" srcId="{C5F03895-AABE-2543-93DF-22AEB1203220}" destId="{DB6E8C3B-99BF-2D4B-BAB0-99514E5BFDCA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388"/>
          <a:ext cx="10467975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388"/>
          <a:ext cx="2093595" cy="63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Arithmetic </a:t>
          </a:r>
        </a:p>
      </dsp:txBody>
      <dsp:txXfrm>
        <a:off x="0" y="388"/>
        <a:ext cx="2093595" cy="636508"/>
      </dsp:txXfrm>
    </dsp:sp>
    <dsp:sp modelId="{4B7883FE-9BF1-834B-9E55-433D1207CAF9}">
      <dsp:nvSpPr>
        <dsp:cNvPr id="0" name=""/>
        <dsp:cNvSpPr/>
      </dsp:nvSpPr>
      <dsp:spPr>
        <a:xfrm>
          <a:off x="2250614" y="29292"/>
          <a:ext cx="8217360" cy="578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Addition, Subtraction, Division, Multiplication, Modulus, Exponents, Floor Division </a:t>
          </a:r>
          <a:endParaRPr lang="en-US" sz="18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2250614" y="29292"/>
        <a:ext cx="8217360" cy="578078"/>
      </dsp:txXfrm>
    </dsp:sp>
    <dsp:sp modelId="{F855322D-A55D-8B49-879F-C673DBB2B4C9}">
      <dsp:nvSpPr>
        <dsp:cNvPr id="0" name=""/>
        <dsp:cNvSpPr/>
      </dsp:nvSpPr>
      <dsp:spPr>
        <a:xfrm>
          <a:off x="2093594" y="607371"/>
          <a:ext cx="83743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636896"/>
          <a:ext cx="10467975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9061"/>
                <a:satOff val="-319"/>
                <a:lumOff val="62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9061"/>
                <a:satOff val="-319"/>
                <a:lumOff val="62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9061"/>
                <a:satOff val="-319"/>
                <a:lumOff val="62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636896"/>
          <a:ext cx="2093595" cy="63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Assignment</a:t>
          </a:r>
        </a:p>
      </dsp:txBody>
      <dsp:txXfrm>
        <a:off x="0" y="636896"/>
        <a:ext cx="2093595" cy="636508"/>
      </dsp:txXfrm>
    </dsp:sp>
    <dsp:sp modelId="{040275F6-8CD8-B443-8E15-E2EA8C115BE0}">
      <dsp:nvSpPr>
        <dsp:cNvPr id="0" name=""/>
        <dsp:cNvSpPr/>
      </dsp:nvSpPr>
      <dsp:spPr>
        <a:xfrm>
          <a:off x="2250614" y="665800"/>
          <a:ext cx="8217360" cy="578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disseminate </a:t>
          </a:r>
          <a:r>
            <a:rPr lang="en-US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standardized metrics</a:t>
          </a:r>
        </a:p>
      </dsp:txBody>
      <dsp:txXfrm>
        <a:off x="2250614" y="665800"/>
        <a:ext cx="8217360" cy="578078"/>
      </dsp:txXfrm>
    </dsp:sp>
    <dsp:sp modelId="{1103FC42-5419-864B-A44F-32D393A0563C}">
      <dsp:nvSpPr>
        <dsp:cNvPr id="0" name=""/>
        <dsp:cNvSpPr/>
      </dsp:nvSpPr>
      <dsp:spPr>
        <a:xfrm>
          <a:off x="2093594" y="1243879"/>
          <a:ext cx="83743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273405"/>
          <a:ext cx="10467975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18122"/>
                <a:satOff val="-639"/>
                <a:lumOff val="12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8122"/>
                <a:satOff val="-639"/>
                <a:lumOff val="12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8122"/>
                <a:satOff val="-639"/>
                <a:lumOff val="12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273405"/>
          <a:ext cx="2093595" cy="63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Comparison</a:t>
          </a:r>
        </a:p>
      </dsp:txBody>
      <dsp:txXfrm>
        <a:off x="0" y="1273405"/>
        <a:ext cx="2093595" cy="636508"/>
      </dsp:txXfrm>
    </dsp:sp>
    <dsp:sp modelId="{DAF6D365-7021-E74E-8AD3-AB3AC6A0D057}">
      <dsp:nvSpPr>
        <dsp:cNvPr id="0" name=""/>
        <dsp:cNvSpPr/>
      </dsp:nvSpPr>
      <dsp:spPr>
        <a:xfrm>
          <a:off x="2250614" y="1302309"/>
          <a:ext cx="8217360" cy="578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coordinate </a:t>
          </a:r>
          <a:r>
            <a:rPr lang="en-US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e-business applications</a:t>
          </a:r>
        </a:p>
      </dsp:txBody>
      <dsp:txXfrm>
        <a:off x="2250614" y="1302309"/>
        <a:ext cx="8217360" cy="578078"/>
      </dsp:txXfrm>
    </dsp:sp>
    <dsp:sp modelId="{9071E8DC-DDBE-CD4E-9B99-FF7E5F21CEFF}">
      <dsp:nvSpPr>
        <dsp:cNvPr id="0" name=""/>
        <dsp:cNvSpPr/>
      </dsp:nvSpPr>
      <dsp:spPr>
        <a:xfrm>
          <a:off x="2093594" y="1880388"/>
          <a:ext cx="83743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1909913"/>
          <a:ext cx="10467975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27184"/>
                <a:satOff val="-958"/>
                <a:lumOff val="188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184"/>
                <a:satOff val="-958"/>
                <a:lumOff val="188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184"/>
                <a:satOff val="-958"/>
                <a:lumOff val="188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1909913"/>
          <a:ext cx="2093595" cy="63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Logical</a:t>
          </a:r>
        </a:p>
      </dsp:txBody>
      <dsp:txXfrm>
        <a:off x="0" y="1909913"/>
        <a:ext cx="2093595" cy="636508"/>
      </dsp:txXfrm>
    </dsp:sp>
    <dsp:sp modelId="{B09F43E3-E283-364B-BDDC-AEA3B436FB56}">
      <dsp:nvSpPr>
        <dsp:cNvPr id="0" name=""/>
        <dsp:cNvSpPr/>
      </dsp:nvSpPr>
      <dsp:spPr>
        <a:xfrm>
          <a:off x="2250614" y="1938817"/>
          <a:ext cx="8217360" cy="578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foster holistically </a:t>
          </a:r>
          <a:r>
            <a:rPr lang="en-US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superior methodologies</a:t>
          </a:r>
        </a:p>
      </dsp:txBody>
      <dsp:txXfrm>
        <a:off x="2250614" y="1938817"/>
        <a:ext cx="8217360" cy="578078"/>
      </dsp:txXfrm>
    </dsp:sp>
    <dsp:sp modelId="{2A380769-BA5B-F344-93A6-E05188F7C102}">
      <dsp:nvSpPr>
        <dsp:cNvPr id="0" name=""/>
        <dsp:cNvSpPr/>
      </dsp:nvSpPr>
      <dsp:spPr>
        <a:xfrm>
          <a:off x="2093594" y="2516896"/>
          <a:ext cx="83743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9A61-BA80-5948-B85C-CB38B2D0E047}">
      <dsp:nvSpPr>
        <dsp:cNvPr id="0" name=""/>
        <dsp:cNvSpPr/>
      </dsp:nvSpPr>
      <dsp:spPr>
        <a:xfrm>
          <a:off x="0" y="2546422"/>
          <a:ext cx="10467975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36245"/>
                <a:satOff val="-1278"/>
                <a:lumOff val="250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6245"/>
                <a:satOff val="-1278"/>
                <a:lumOff val="250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6245"/>
                <a:satOff val="-1278"/>
                <a:lumOff val="250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FE689B-A07F-6149-B2E3-6757BAD42DB9}">
      <dsp:nvSpPr>
        <dsp:cNvPr id="0" name=""/>
        <dsp:cNvSpPr/>
      </dsp:nvSpPr>
      <dsp:spPr>
        <a:xfrm>
          <a:off x="0" y="2546422"/>
          <a:ext cx="2093595" cy="63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Membership </a:t>
          </a:r>
        </a:p>
      </dsp:txBody>
      <dsp:txXfrm>
        <a:off x="0" y="2546422"/>
        <a:ext cx="2093595" cy="636508"/>
      </dsp:txXfrm>
    </dsp:sp>
    <dsp:sp modelId="{FBD01AEA-A8F9-FE4D-9602-487EAF61F09B}">
      <dsp:nvSpPr>
        <dsp:cNvPr id="0" name=""/>
        <dsp:cNvSpPr/>
      </dsp:nvSpPr>
      <dsp:spPr>
        <a:xfrm>
          <a:off x="2129162" y="2582274"/>
          <a:ext cx="8069283" cy="59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deploy </a:t>
          </a:r>
          <a:r>
            <a:rPr lang="en-US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strategic networks with compelling </a:t>
          </a:r>
          <a:r>
            <a:rPr lang="en-US" sz="1800" b="1" i="0" kern="1200" dirty="0">
              <a:solidFill>
                <a:srgbClr val="AC5B4C"/>
              </a:solidFill>
              <a:latin typeface="Gill Sans Nova" panose="020B0602020104020203" pitchFamily="34" charset="0"/>
              <a:ea typeface="+mn-ea"/>
              <a:cs typeface="Gill Sans SemiBold" panose="020B0502020104020203" pitchFamily="34" charset="-79"/>
            </a:rPr>
            <a:t>e-business needs</a:t>
          </a:r>
        </a:p>
      </dsp:txBody>
      <dsp:txXfrm>
        <a:off x="2129162" y="2582274"/>
        <a:ext cx="8069283" cy="591063"/>
      </dsp:txXfrm>
    </dsp:sp>
    <dsp:sp modelId="{098E18BB-B50B-7944-A588-57FAEF8C3BE4}">
      <dsp:nvSpPr>
        <dsp:cNvPr id="0" name=""/>
        <dsp:cNvSpPr/>
      </dsp:nvSpPr>
      <dsp:spPr>
        <a:xfrm>
          <a:off x="2093595" y="3159862"/>
          <a:ext cx="83743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mnooshin@torontomu.ca" TargetMode="External"/><Relationship Id="rId2" Type="http://schemas.openxmlformats.org/officeDocument/2006/relationships/hyperlink" Target="mailto:gurpreetkaur.kaur@torontomu.ca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 109 Lab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Gurpreet Kaur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BEB1-EF4E-C34A-8679-3AECD37C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Variables 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7B70F-EEF0-CA09-3E41-3FA1D7A74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6944-3174-A87F-1D06-5DE932BB68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3D38B2-D382-1961-F46D-2D8CD8D0A3D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Never starts with a number</a:t>
            </a:r>
          </a:p>
          <a:p>
            <a:r>
              <a:rPr lang="en-US" dirty="0"/>
              <a:t>Is 15a=10 (Valid) </a:t>
            </a:r>
          </a:p>
          <a:p>
            <a:r>
              <a:rPr lang="en-US" dirty="0"/>
              <a:t>Does not include whitespaces.</a:t>
            </a:r>
          </a:p>
          <a:p>
            <a:r>
              <a:rPr lang="en-US" dirty="0"/>
              <a:t>Is Full name = “John Smith” Valid??</a:t>
            </a:r>
          </a:p>
          <a:p>
            <a:r>
              <a:rPr lang="en-US" dirty="0"/>
              <a:t>Only underscore ( _ ) can be used while naming variables 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9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F907-F65A-6FAF-2E2F-ACEF0897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in Python : String.py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0499F-B6C0-0CD2-6FC1-9E391BA472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893CA-CEC4-6FCE-DB71-FAF454071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97C73-1874-7B13-65A1-6CC5B57B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58" y="3187911"/>
            <a:ext cx="10783234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5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9740-F64B-4EEA-8E44-0DDEC497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Python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454FA-33E9-220B-195D-397CABEA3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1A087-D8AB-0054-3322-DAD5D00AE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93405"/>
              </p:ext>
            </p:extLst>
          </p:nvPr>
        </p:nvGraphicFramePr>
        <p:xfrm>
          <a:off x="381000" y="2637820"/>
          <a:ext cx="10467975" cy="318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64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E294-3413-95D8-8264-2DCB2186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anchor="ctr">
            <a:normAutofit/>
          </a:bodyPr>
          <a:lstStyle/>
          <a:p>
            <a:r>
              <a:rPr lang="en-US" dirty="0"/>
              <a:t>Arithmetic Operators</a:t>
            </a:r>
            <a:endParaRPr lang="en-CA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9092741A-29B6-CB98-E3F1-8B3718A87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631" y="2990088"/>
            <a:ext cx="6846738" cy="347472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FFD9B-0FC0-35AC-22D7-0F58BEACD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40491-8EBF-FD09-4A80-0868167CF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C1FC-4620-6859-FD16-6B9E46FB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arithOp.py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A1C96B-DFAC-2B22-262B-E4665C0E8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59378"/>
            <a:ext cx="10515600" cy="33363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8971D-AE1A-ECE5-D5AD-896B75772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3666E-E046-1558-23C1-90272388CA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1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CCFB-DBE1-1A4F-CF63-F53C3161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 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75AC7-A7CD-38C8-2214-73E8ED9EB0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15FBA-9943-E40B-972E-80D00BA7B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625A1D-0A48-DC80-BA82-37EE8EF4F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86" y="3142477"/>
            <a:ext cx="9083827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BF4A-815E-884A-B757-6A1499F4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AssignOp.py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69ECCF-CDBB-3695-5AD0-DF0C34366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02" y="3062460"/>
            <a:ext cx="8481795" cy="333022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0AC9A-FA46-71EE-5B3F-CBB818C1F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A53A2-8CDD-2397-EA32-8CB85C69A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3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1928-D6E2-D922-720F-ECED48C8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5EC13-BA20-F24C-9A43-3D03896EC6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775F7-8508-87EE-8D79-7EDAD074A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885ECC-DE02-E439-3C16-9E271D69C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078" y="2990850"/>
            <a:ext cx="6291843" cy="34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9059-6B1D-E136-80B2-FED4F72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CompOp.py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426DF0-340F-B8F0-A841-5F53271B2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258" y="3199632"/>
            <a:ext cx="8809483" cy="30558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5A250-C558-47E9-C9A6-2458C9EE41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F6154-3E51-E200-4BED-A247D1F81A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6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0300-DC14-13F4-92C0-87C4EE21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Mojan</a:t>
            </a:r>
            <a:r>
              <a:rPr lang="en-US" dirty="0"/>
              <a:t> will continue with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2069-740C-5DE5-89A8-503F64F2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  <a:p>
            <a:r>
              <a:rPr lang="en-US" dirty="0"/>
              <a:t>If else statements 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B9D62-175B-A1F9-69BE-6DBC828507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676E-5BFD-4CAA-357E-EF30F20683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Housekeeping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Logging 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Operators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Comparators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Gurpreet Kaur  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gurpreetkaur.kaur@torontomu.ca</a:t>
            </a:r>
            <a:r>
              <a:rPr lang="en-US" dirty="0"/>
              <a:t>) </a:t>
            </a:r>
          </a:p>
          <a:p>
            <a:r>
              <a:rPr lang="en-US" dirty="0" err="1"/>
              <a:t>Mojan</a:t>
            </a:r>
            <a:r>
              <a:rPr lang="en-US" dirty="0"/>
              <a:t> </a:t>
            </a:r>
            <a:r>
              <a:rPr lang="en-US" dirty="0" err="1"/>
              <a:t>Nooshin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mnooshin@torontomu.ca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using own devices, then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Visit python.org and download the latest available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Anaconda navigator can be used to have exposure of most IDE’s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VS Code can be used too.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login issues??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C6C6-BC52-B6B6-8FBC-0658D02B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External Modules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164B-A5C6-19C8-B794-26B6A1411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3289917" cy="3474720"/>
          </a:xfrm>
        </p:spPr>
        <p:txBody>
          <a:bodyPr/>
          <a:lstStyle/>
          <a:p>
            <a:r>
              <a:rPr lang="en-US" dirty="0"/>
              <a:t>External modules can be added using import statement .</a:t>
            </a:r>
          </a:p>
          <a:p>
            <a:r>
              <a:rPr lang="en-US" dirty="0"/>
              <a:t>Lets see an example on anaconda navigator 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B3A49-C14A-971C-E79A-FAD13CB51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BBF38-D115-4573-D5D9-E66810DFEB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3159D-A4FA-A2CD-EDD3-7C84A2C7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717" y="2990088"/>
            <a:ext cx="6843353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201F-4756-7402-56DF-FA63AF2B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 : Python Script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25348-0918-607E-D251-1CDC05FEA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C9B69-6A94-A2E5-F695-0C3BF40DF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D87F03-6D67-E738-896F-F164EFD08D0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782706" y="2955970"/>
            <a:ext cx="8626588" cy="2636748"/>
          </a:xfrm>
        </p:spPr>
      </p:pic>
    </p:spTree>
    <p:extLst>
      <p:ext uri="{BB962C8B-B14F-4D97-AF65-F5344CB8AC3E}">
        <p14:creationId xmlns:p14="http://schemas.microsoft.com/office/powerpoint/2010/main" val="123225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2895-A57F-D35F-E51D-F8F4C34E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5E610-7D06-5455-3F2C-078B5FC9A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39072-35E6-6586-038D-3E2CBBE6CD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C63690-C65E-982E-A79F-F559B6FF6D0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Lets Discuss?</a:t>
            </a:r>
          </a:p>
          <a:p>
            <a:endParaRPr lang="en-US" dirty="0"/>
          </a:p>
          <a:p>
            <a:r>
              <a:rPr lang="en-US" dirty="0"/>
              <a:t>What are Variables ?</a:t>
            </a:r>
          </a:p>
          <a:p>
            <a:endParaRPr lang="en-US" dirty="0"/>
          </a:p>
          <a:p>
            <a:r>
              <a:rPr lang="en-US" dirty="0"/>
              <a:t>Are they allocated a memory space?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0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AF8E-741F-54E7-0B5B-355F9C70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about Python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A5943-9F34-A969-39D3-73F1418481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6D93E-B825-FC5A-078F-2D792CB2C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BDE41E-4BBD-D5C5-515E-111CBA0789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800" dirty="0"/>
              <a:t>In Python, Value of variable is allocated a memory address not the name of Variable.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A=10</a:t>
            </a:r>
          </a:p>
          <a:p>
            <a:r>
              <a:rPr lang="en-US" sz="2800" dirty="0"/>
              <a:t>B=10 ( have same address as value is same 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942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4775-12A2-97BD-BF41-7E4AC429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var_check.py 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A96BB-33D1-BB43-A6E3-5900E94377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FFD8F-4433-E6F0-5950-3B72A38EF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B00516-C4C6-2DF0-E2F2-B77C51011F9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018965" y="2896912"/>
            <a:ext cx="4839119" cy="26977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ED0634-334D-BC53-9A2C-1CAC54E6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092" y="3737211"/>
            <a:ext cx="289585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6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{6684B705-A05B-4BE2-8A64-8903204A628F}tf56410444_win32</Template>
  <TotalTime>129</TotalTime>
  <Words>332</Words>
  <Application>Microsoft Office PowerPoint</Application>
  <PresentationFormat>Widescreen</PresentationFormat>
  <Paragraphs>102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CPS 109 Lab 2 </vt:lpstr>
      <vt:lpstr>Agenda</vt:lpstr>
      <vt:lpstr>Introduction</vt:lpstr>
      <vt:lpstr>Housekeeping</vt:lpstr>
      <vt:lpstr>Importing External Modules </vt:lpstr>
      <vt:lpstr>Further Steps : Python Script</vt:lpstr>
      <vt:lpstr>Variables in Python</vt:lpstr>
      <vt:lpstr>Special about Python</vt:lpstr>
      <vt:lpstr>Example: var_check.py </vt:lpstr>
      <vt:lpstr>Rules for Naming Variables </vt:lpstr>
      <vt:lpstr>String Concatenation in Python : String.py</vt:lpstr>
      <vt:lpstr>Operators in Python</vt:lpstr>
      <vt:lpstr>Arithmetic Operators</vt:lpstr>
      <vt:lpstr>Example : arithOp.py</vt:lpstr>
      <vt:lpstr>Assignment Operators </vt:lpstr>
      <vt:lpstr>Example: AssignOp.py</vt:lpstr>
      <vt:lpstr>Comparison Operators</vt:lpstr>
      <vt:lpstr>Example: CompOp.py</vt:lpstr>
      <vt:lpstr>Mojan will continue with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109 Lab 2 </dc:title>
  <dc:creator>Gurpreet Kaur</dc:creator>
  <cp:lastModifiedBy>Gurpreet Kaur</cp:lastModifiedBy>
  <cp:revision>1</cp:revision>
  <dcterms:created xsi:type="dcterms:W3CDTF">2024-02-06T20:20:08Z</dcterms:created>
  <dcterms:modified xsi:type="dcterms:W3CDTF">2024-02-06T22:30:06Z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