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6"/>
  </p:notesMasterIdLst>
  <p:sldIdLst>
    <p:sldId id="264" r:id="rId2"/>
    <p:sldId id="265" r:id="rId3"/>
    <p:sldId id="257" r:id="rId4"/>
    <p:sldId id="258" r:id="rId5"/>
    <p:sldId id="266" r:id="rId6"/>
    <p:sldId id="267" r:id="rId7"/>
    <p:sldId id="268" r:id="rId8"/>
    <p:sldId id="272" r:id="rId9"/>
    <p:sldId id="269" r:id="rId10"/>
    <p:sldId id="270" r:id="rId11"/>
    <p:sldId id="271" r:id="rId12"/>
    <p:sldId id="275" r:id="rId13"/>
    <p:sldId id="27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5"/>
    <p:restoredTop sz="65287"/>
  </p:normalViewPr>
  <p:slideViewPr>
    <p:cSldViewPr snapToGrid="0" snapToObjects="1">
      <p:cViewPr>
        <p:scale>
          <a:sx n="57" d="100"/>
          <a:sy n="57" d="100"/>
        </p:scale>
        <p:origin x="18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DE5C-4ECC-8E4B-BDFC-B99407162C2F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98D3B-847D-5948-A32B-0CCB9F5F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Python program that:</a:t>
            </a:r>
          </a:p>
          <a:p>
            <a:r>
              <a:rPr lang="en-US" dirty="0"/>
              <a:t>    - reads an integer from the user and </a:t>
            </a:r>
          </a:p>
          <a:p>
            <a:r>
              <a:rPr lang="en-US" dirty="0"/>
              <a:t>    - prints out all factors of that integer that are between 2 and 10, </a:t>
            </a:r>
          </a:p>
          <a:p>
            <a:r>
              <a:rPr lang="en-US" dirty="0"/>
              <a:t>    inclusive.</a:t>
            </a:r>
          </a:p>
          <a:p>
            <a:endParaRPr lang="en-US" dirty="0"/>
          </a:p>
          <a:p>
            <a:r>
              <a:rPr lang="en-US" dirty="0"/>
              <a:t>For example, if the user enters 42, your program should print out:</a:t>
            </a:r>
          </a:p>
          <a:p>
            <a:endParaRPr lang="en-US" dirty="0"/>
          </a:p>
          <a:p>
            <a:r>
              <a:rPr lang="en-US" dirty="0"/>
              <a:t>    “The factors of 42 between 2 and 10 are: 2, 3, 6, 7”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the number does not have any factors between 2 and 10, print out: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“This number has no factors between 2 and 10”</a:t>
            </a:r>
          </a:p>
          <a:p>
            <a:endParaRPr lang="en-US" dirty="0"/>
          </a:p>
          <a:p>
            <a:r>
              <a:rPr lang="en-US" dirty="0"/>
              <a:t>Option 1: Manually (without loops)</a:t>
            </a:r>
          </a:p>
          <a:p>
            <a:endParaRPr lang="en-US" dirty="0"/>
          </a:p>
          <a:p>
            <a:r>
              <a:rPr lang="en-US" dirty="0"/>
              <a:t>Option 2: Concatenate a final string using for loop and range() method</a:t>
            </a:r>
          </a:p>
          <a:p>
            <a:endParaRPr lang="en-US" dirty="0"/>
          </a:p>
          <a:p>
            <a:r>
              <a:rPr lang="en-US" dirty="0"/>
              <a:t>Option 3: Append a list using for loop and range()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98D3B-847D-5948-A32B-0CCB9F5FFD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98D3B-847D-5948-A32B-0CCB9F5FF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2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DEACB8-A9AE-3F43-BCAC-D84ED7449AFB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2C697BB-EF41-324F-AA73-CDFD2CAB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_methods.asp" TargetMode="External"/><Relationship Id="rId2" Type="http://schemas.openxmlformats.org/officeDocument/2006/relationships/hyperlink" Target="https://www.geeksforgeeks.org/python-lis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A66-3243-2D40-B87B-4955844D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Python Lists</a:t>
            </a:r>
          </a:p>
        </p:txBody>
      </p:sp>
    </p:spTree>
    <p:extLst>
      <p:ext uri="{BB962C8B-B14F-4D97-AF65-F5344CB8AC3E}">
        <p14:creationId xmlns:p14="http://schemas.microsoft.com/office/powerpoint/2010/main" val="353659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E86-DB11-1744-9752-84994D81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964692"/>
            <a:ext cx="8972550" cy="1188720"/>
          </a:xfrm>
        </p:spPr>
        <p:txBody>
          <a:bodyPr/>
          <a:lstStyle/>
          <a:p>
            <a:r>
              <a:rPr lang="en-US" dirty="0"/>
              <a:t>Adding an element to the end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A04-1E6B-3D44-8F4E-4CF6B9B6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2476558"/>
            <a:ext cx="8972550" cy="3101983"/>
          </a:xfrm>
        </p:spPr>
        <p:txBody>
          <a:bodyPr/>
          <a:lstStyle/>
          <a:p>
            <a:r>
              <a:rPr lang="en-US" sz="2200" dirty="0"/>
              <a:t>We can add an element to the </a:t>
            </a:r>
            <a:r>
              <a:rPr lang="en-US" sz="2200" u="sng" dirty="0"/>
              <a:t>end</a:t>
            </a:r>
            <a:r>
              <a:rPr lang="en-US" sz="2200" dirty="0"/>
              <a:t> of a list using the </a:t>
            </a:r>
            <a:r>
              <a:rPr lang="en-US" sz="2200" b="1" dirty="0">
                <a:highlight>
                  <a:srgbClr val="FFFF00"/>
                </a:highlight>
              </a:rPr>
              <a:t>append() </a:t>
            </a:r>
            <a:r>
              <a:rPr lang="en-US" sz="2200" dirty="0"/>
              <a:t>method</a:t>
            </a:r>
          </a:p>
          <a:p>
            <a:pPr lvl="1"/>
            <a:r>
              <a:rPr lang="en-US" sz="2200" dirty="0"/>
              <a:t>Takes one argument: the </a:t>
            </a:r>
            <a:r>
              <a:rPr lang="en-US" sz="2200" b="1" dirty="0"/>
              <a:t>value</a:t>
            </a:r>
            <a:r>
              <a:rPr lang="en-US" sz="2200" dirty="0"/>
              <a:t> we want to add to our list</a:t>
            </a:r>
          </a:p>
          <a:p>
            <a:r>
              <a:rPr lang="en-US" sz="2200" dirty="0"/>
              <a:t>Changes the size (length) of a list without changing the position of any of the existing elements in list </a:t>
            </a:r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48EE2A20-4365-0441-88EF-7FCD322B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14" y="4311933"/>
            <a:ext cx="7218286" cy="18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AE2D-4AF6-C044-978F-6B51904B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964692"/>
            <a:ext cx="9372600" cy="1188720"/>
          </a:xfrm>
        </p:spPr>
        <p:txBody>
          <a:bodyPr/>
          <a:lstStyle/>
          <a:p>
            <a:r>
              <a:rPr lang="en-US" dirty="0"/>
              <a:t>Adding an element to the middle of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D080-85F5-0047-B6BE-29B65B55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dirty="0"/>
              <a:t>We can add an element to the </a:t>
            </a:r>
            <a:r>
              <a:rPr lang="en-US" sz="2700" u="sng" dirty="0"/>
              <a:t>any desired position</a:t>
            </a:r>
            <a:r>
              <a:rPr lang="en-US" sz="2700" dirty="0"/>
              <a:t> of a list using the </a:t>
            </a:r>
            <a:r>
              <a:rPr lang="en-US" sz="2700" b="1" dirty="0">
                <a:highlight>
                  <a:srgbClr val="FFFF00"/>
                </a:highlight>
              </a:rPr>
              <a:t>insert() </a:t>
            </a:r>
            <a:r>
              <a:rPr lang="en-US" sz="2700" dirty="0"/>
              <a:t>method</a:t>
            </a:r>
          </a:p>
          <a:p>
            <a:r>
              <a:rPr lang="en-US" sz="2700" dirty="0"/>
              <a:t>Unlike append(), the insert() method requires two arguments: the </a:t>
            </a:r>
            <a:r>
              <a:rPr lang="en-US" sz="2700" b="1" dirty="0"/>
              <a:t>position</a:t>
            </a:r>
            <a:r>
              <a:rPr lang="en-US" sz="2700" dirty="0"/>
              <a:t> (index) where we want to insert our value, and the </a:t>
            </a:r>
            <a:r>
              <a:rPr lang="en-US" sz="2700" b="1" dirty="0"/>
              <a:t>value</a:t>
            </a:r>
            <a:r>
              <a:rPr lang="en-US" sz="2700" dirty="0"/>
              <a:t> we want to insert at this position, respectively</a:t>
            </a:r>
          </a:p>
          <a:p>
            <a:r>
              <a:rPr lang="en-US" sz="2700" dirty="0"/>
              <a:t>This means that the starting index of every element in the original list, starting at the index we are inserting at, will increase by one.</a:t>
            </a:r>
          </a:p>
          <a:p>
            <a:r>
              <a:rPr lang="en-US" sz="2700" dirty="0">
                <a:solidFill>
                  <a:srgbClr val="00B050"/>
                </a:solidFill>
              </a:rPr>
              <a:t>Example on Spyder!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3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45F2-1063-F94B-A185-681EA382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964692"/>
            <a:ext cx="9258300" cy="1188720"/>
          </a:xfrm>
        </p:spPr>
        <p:txBody>
          <a:bodyPr/>
          <a:lstStyle/>
          <a:p>
            <a:r>
              <a:rPr lang="en-US"/>
              <a:t>Add multiple elements to the end of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F1C3-7A8C-464B-B195-27F2A4CB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add multiple elements to the end of a list </a:t>
            </a:r>
            <a:r>
              <a:rPr lang="en-US" sz="2400" u="sng" dirty="0"/>
              <a:t>at once</a:t>
            </a:r>
            <a:r>
              <a:rPr lang="en-US" sz="2400" dirty="0"/>
              <a:t> using the </a:t>
            </a:r>
            <a:r>
              <a:rPr lang="en-US" sz="2400" b="1" dirty="0">
                <a:highlight>
                  <a:srgbClr val="FFFF00"/>
                </a:highlight>
              </a:rPr>
              <a:t>extend() </a:t>
            </a:r>
            <a:r>
              <a:rPr lang="en-US" sz="2400" dirty="0"/>
              <a:t>method</a:t>
            </a:r>
          </a:p>
        </p:txBody>
      </p:sp>
      <p:pic>
        <p:nvPicPr>
          <p:cNvPr id="5" name="Picture 4" descr="A close-up of numbers&#10;&#10;Description automatically generated">
            <a:extLst>
              <a:ext uri="{FF2B5EF4-FFF2-40B4-BE49-F238E27FC236}">
                <a16:creationId xmlns:a16="http://schemas.microsoft.com/office/drawing/2014/main" id="{F6D73103-45F3-C647-BC51-4D4E5AD5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3788985"/>
            <a:ext cx="3346450" cy="14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1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CB6C-14EE-7349-9274-682B374D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2958106"/>
            <a:ext cx="5257800" cy="941796"/>
          </a:xfrm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There are so many useful python list methods!!</a:t>
            </a:r>
          </a:p>
        </p:txBody>
      </p:sp>
      <p:pic>
        <p:nvPicPr>
          <p:cNvPr id="5" name="Content Placeholder 4" descr="A screenshot of a list of text&#10;&#10;Description automatically generated">
            <a:extLst>
              <a:ext uri="{FF2B5EF4-FFF2-40B4-BE49-F238E27FC236}">
                <a16:creationId xmlns:a16="http://schemas.microsoft.com/office/drawing/2014/main" id="{1FE614B3-DCB1-C34B-8077-7A4A30A29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7" t="2695" r="3752" b="2971"/>
          <a:stretch/>
        </p:blipFill>
        <p:spPr>
          <a:xfrm>
            <a:off x="133350" y="190500"/>
            <a:ext cx="55626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282C-D5D8-8C4C-9397-A7BB302C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sources -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D19D-141D-5443-A217-47F9068B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2638044"/>
            <a:ext cx="8153400" cy="31019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Python Lists:</a:t>
            </a: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</a:t>
            </a:r>
            <a:r>
              <a:rPr lang="en-US" sz="2400" dirty="0">
                <a:hlinkClick r:id="rId2" tooltip="Python Lists"/>
              </a:rPr>
              <a:t>geeksforgeeks</a:t>
            </a:r>
            <a:r>
              <a:rPr lang="en-US" sz="2400" dirty="0">
                <a:hlinkClick r:id="rId2"/>
              </a:rPr>
              <a:t>.org/python-lists/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Useful List Methods: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https://www.w3schools.com/python/python_lists_methods.asp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DDAC9-749A-504A-A177-B1E27DFE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Taking Up Lab 3 Quiz</a:t>
            </a:r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AA1561EB-61F6-8A46-AA9C-CD4370D14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120" y="1210461"/>
            <a:ext cx="10271760" cy="30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CF22-FD52-8041-AB8C-A42B782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2E2E-B94C-3A41-8FCD-33A2B94A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highlight>
                  <a:srgbClr val="FFFF00"/>
                </a:highlight>
              </a:rPr>
              <a:t>list</a:t>
            </a:r>
            <a:r>
              <a:rPr lang="en-US" sz="2400" dirty="0"/>
              <a:t> is a sequential collection of elements</a:t>
            </a:r>
          </a:p>
          <a:p>
            <a:r>
              <a:rPr lang="en-US" sz="2400" dirty="0"/>
              <a:t>Every list is enclosed in </a:t>
            </a:r>
            <a:r>
              <a:rPr lang="en-US" sz="2400" b="1" dirty="0"/>
              <a:t>square brackets</a:t>
            </a:r>
            <a:r>
              <a:rPr lang="en-US" sz="2400" dirty="0"/>
              <a:t> and separated by </a:t>
            </a:r>
            <a:r>
              <a:rPr lang="en-US" sz="2400" b="1" dirty="0"/>
              <a:t>commas</a:t>
            </a:r>
            <a:endParaRPr lang="en-US" sz="2400" dirty="0"/>
          </a:p>
          <a:p>
            <a:r>
              <a:rPr lang="en-US" sz="2400" dirty="0"/>
              <a:t>Can store any data type as its elements</a:t>
            </a:r>
          </a:p>
          <a:p>
            <a:r>
              <a:rPr lang="en-US" sz="2400" dirty="0"/>
              <a:t>Can store more than one data type in the same list</a:t>
            </a:r>
          </a:p>
        </p:txBody>
      </p:sp>
    </p:spTree>
    <p:extLst>
      <p:ext uri="{BB962C8B-B14F-4D97-AF65-F5344CB8AC3E}">
        <p14:creationId xmlns:p14="http://schemas.microsoft.com/office/powerpoint/2010/main" val="24904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E30-AAB1-5840-8ABA-58005CA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Examples of lists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C62945-0957-4167-A370-9791CCD4A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text&#10;&#10;Description automatically generated">
            <a:extLst>
              <a:ext uri="{FF2B5EF4-FFF2-40B4-BE49-F238E27FC236}">
                <a16:creationId xmlns:a16="http://schemas.microsoft.com/office/drawing/2014/main" id="{933DF30A-4E95-FF4D-B98A-00929238F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38"/>
          <a:stretch/>
        </p:blipFill>
        <p:spPr>
          <a:xfrm>
            <a:off x="6490121" y="1425142"/>
            <a:ext cx="4410490" cy="382709"/>
          </a:xfrm>
          <a:prstGeom prst="rect">
            <a:avLst/>
          </a:prstGeom>
        </p:spPr>
      </p:pic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10492D5A-D9BD-FF4A-AEFF-88383CF82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45"/>
          <a:stretch/>
        </p:blipFill>
        <p:spPr>
          <a:xfrm>
            <a:off x="6490121" y="2052082"/>
            <a:ext cx="5344628" cy="346277"/>
          </a:xfrm>
          <a:prstGeom prst="rect">
            <a:avLst/>
          </a:prstGeom>
        </p:spPr>
      </p:pic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F50C45F0-5807-C048-ABE8-369B52452D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337"/>
          <a:stretch/>
        </p:blipFill>
        <p:spPr>
          <a:xfrm>
            <a:off x="6490121" y="4005925"/>
            <a:ext cx="5344628" cy="240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1683A0-E03F-734A-B2AC-D604ED523AC7}"/>
              </a:ext>
            </a:extLst>
          </p:cNvPr>
          <p:cNvSpPr txBox="1"/>
          <p:nvPr/>
        </p:nvSpPr>
        <p:spPr>
          <a:xfrm>
            <a:off x="6322595" y="653689"/>
            <a:ext cx="55121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Each element in a list is separated by commas: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C53FC-DA62-214B-87AF-6AC609CD04BF}"/>
              </a:ext>
            </a:extLst>
          </p:cNvPr>
          <p:cNvSpPr txBox="1"/>
          <p:nvPr/>
        </p:nvSpPr>
        <p:spPr>
          <a:xfrm>
            <a:off x="6283035" y="2996544"/>
            <a:ext cx="55121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You can store more than one data type in the same list:</a:t>
            </a:r>
          </a:p>
        </p:txBody>
      </p:sp>
      <p:pic>
        <p:nvPicPr>
          <p:cNvPr id="20" name="Picture 19" descr="A close-up of a list&#10;&#10;Description automatically generated">
            <a:extLst>
              <a:ext uri="{FF2B5EF4-FFF2-40B4-BE49-F238E27FC236}">
                <a16:creationId xmlns:a16="http://schemas.microsoft.com/office/drawing/2014/main" id="{F4D9506E-1D10-E143-BBCD-88A676EA8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69" y="5126292"/>
            <a:ext cx="3462652" cy="14815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93E16EC-38BD-DD46-A30C-60286AFA9171}"/>
              </a:ext>
            </a:extLst>
          </p:cNvPr>
          <p:cNvSpPr txBox="1"/>
          <p:nvPr/>
        </p:nvSpPr>
        <p:spPr>
          <a:xfrm>
            <a:off x="6267538" y="4485890"/>
            <a:ext cx="6100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You can print your lists:</a:t>
            </a:r>
          </a:p>
        </p:txBody>
      </p:sp>
    </p:spTree>
    <p:extLst>
      <p:ext uri="{BB962C8B-B14F-4D97-AF65-F5344CB8AC3E}">
        <p14:creationId xmlns:p14="http://schemas.microsoft.com/office/powerpoint/2010/main" val="14470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60CB-3A9E-3B42-AF2E-549BD53B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608-C1B1-1F4C-A58D-5EDD7F79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create a list by placing your sequence of items separated by </a:t>
            </a:r>
            <a:r>
              <a:rPr lang="en-US" sz="2400" b="1" dirty="0"/>
              <a:t>commas</a:t>
            </a:r>
            <a:r>
              <a:rPr lang="en-US" sz="2400" dirty="0"/>
              <a:t> inside </a:t>
            </a:r>
            <a:r>
              <a:rPr lang="en-US" sz="2400" b="1" dirty="0"/>
              <a:t>square brackets</a:t>
            </a:r>
          </a:p>
          <a:p>
            <a:pPr lvl="1"/>
            <a:r>
              <a:rPr lang="en-US" sz="2200" dirty="0"/>
              <a:t>my_list = [2, 4, 6, 8]</a:t>
            </a:r>
          </a:p>
          <a:p>
            <a:r>
              <a:rPr lang="en-US" sz="2400" dirty="0"/>
              <a:t>If I want to create a list without knowing what sequence of items will go inside my list, I can create an </a:t>
            </a:r>
            <a:r>
              <a:rPr lang="en-US" sz="2400" b="1" dirty="0"/>
              <a:t>empty list</a:t>
            </a:r>
            <a:endParaRPr lang="en-US" sz="2400" b="1" dirty="0">
              <a:sym typeface="Wingdings" pitchFamily="2" charset="2"/>
            </a:endParaRPr>
          </a:p>
          <a:p>
            <a:pPr lvl="1"/>
            <a:r>
              <a:rPr lang="en-US" sz="2200" dirty="0">
                <a:sym typeface="Wingdings" pitchFamily="2" charset="2"/>
              </a:rPr>
              <a:t>empty_list = [ ]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63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75AA-F72E-9444-85E1-6631889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Accessing elements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AFEA-0071-D743-B8BF-7CD558ED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38044"/>
            <a:ext cx="6917315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can access any item in a list by referring to its</a:t>
            </a:r>
            <a:r>
              <a:rPr lang="en-US" b="1" dirty="0"/>
              <a:t> index number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index</a:t>
            </a:r>
            <a:r>
              <a:rPr lang="en-US" dirty="0"/>
              <a:t> of an element refers to the </a:t>
            </a:r>
            <a:r>
              <a:rPr lang="en-US" b="1" dirty="0"/>
              <a:t>position/order</a:t>
            </a:r>
            <a:r>
              <a:rPr lang="en-US" dirty="0"/>
              <a:t> of that element in its list.</a:t>
            </a:r>
          </a:p>
          <a:p>
            <a:pPr>
              <a:lnSpc>
                <a:spcPct val="90000"/>
              </a:lnSpc>
            </a:pPr>
            <a:r>
              <a:rPr lang="en-US" dirty="0"/>
              <a:t>We use the </a:t>
            </a:r>
            <a:r>
              <a:rPr lang="en-US" b="1" dirty="0"/>
              <a:t>index operator [ ] </a:t>
            </a:r>
            <a:r>
              <a:rPr lang="en-US" dirty="0"/>
              <a:t>to access the element at a specified location. </a:t>
            </a:r>
          </a:p>
          <a:p>
            <a:pPr>
              <a:lnSpc>
                <a:spcPct val="90000"/>
              </a:lnSpc>
            </a:pPr>
            <a:r>
              <a:rPr lang="en-US" dirty="0"/>
              <a:t>The index must be an integer representing the position in the list we want to retrieve our element from.</a:t>
            </a:r>
          </a:p>
          <a:p>
            <a:pPr>
              <a:lnSpc>
                <a:spcPct val="90000"/>
              </a:lnSpc>
            </a:pPr>
            <a:r>
              <a:rPr lang="en-US" dirty="0"/>
              <a:t>In Python, lists start at position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u="sng" dirty="0"/>
              <a:t>not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index for last item in a list is always</a:t>
            </a:r>
            <a:r>
              <a:rPr lang="en-US" b="1" dirty="0"/>
              <a:t>:   # of elements in list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paper with red text&#10;&#10;Description automatically generated">
            <a:extLst>
              <a:ext uri="{FF2B5EF4-FFF2-40B4-BE49-F238E27FC236}">
                <a16:creationId xmlns:a16="http://schemas.microsoft.com/office/drawing/2014/main" id="{E48A9389-895D-F549-9141-DA9B4192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609188"/>
            <a:ext cx="3328416" cy="16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559-1C75-7E4D-B70C-AE347C7E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Negative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E734-D92E-A04F-9B28-CDF96766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5374" cy="3263206"/>
          </a:xfrm>
        </p:spPr>
        <p:txBody>
          <a:bodyPr>
            <a:noAutofit/>
          </a:bodyPr>
          <a:lstStyle/>
          <a:p>
            <a:r>
              <a:rPr lang="en-US" sz="2400" dirty="0"/>
              <a:t>We can also index </a:t>
            </a:r>
            <a:r>
              <a:rPr lang="en-US" sz="2400" b="1" dirty="0"/>
              <a:t>backwards</a:t>
            </a:r>
          </a:p>
          <a:p>
            <a:pPr lvl="1"/>
            <a:r>
              <a:rPr lang="en-US" sz="2200" dirty="0"/>
              <a:t>Beginning from the last item of a list at index: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lvl="1"/>
            <a:r>
              <a:rPr lang="en-US" sz="2200" dirty="0">
                <a:cs typeface="Arial" panose="020B0604020202020204" pitchFamily="34" charset="0"/>
              </a:rPr>
              <a:t>Ending at the first item of a list at index: </a:t>
            </a:r>
            <a:r>
              <a:rPr lang="en-US" sz="1800" dirty="0">
                <a:cs typeface="Arial" panose="020B0604020202020204" pitchFamily="34" charset="0"/>
              </a:rPr>
              <a:t> -(</a:t>
            </a:r>
            <a:r>
              <a:rPr lang="en-US" sz="1800" b="1" dirty="0">
                <a:cs typeface="Arial" panose="020B0604020202020204" pitchFamily="34" charset="0"/>
              </a:rPr>
              <a:t># of elements)</a:t>
            </a:r>
            <a:endParaRPr lang="en-US" sz="1800" b="1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st in Python | Python List - Scaler Topics">
            <a:extLst>
              <a:ext uri="{FF2B5EF4-FFF2-40B4-BE49-F238E27FC236}">
                <a16:creationId xmlns:a16="http://schemas.microsoft.com/office/drawing/2014/main" id="{DB16B640-6620-EC44-A802-292C7AFD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930692"/>
            <a:ext cx="6227064" cy="3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7AC8-B6CD-1E48-B7A5-C2A8A28D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element in a list</a:t>
            </a:r>
          </a:p>
        </p:txBody>
      </p:sp>
      <p:pic>
        <p:nvPicPr>
          <p:cNvPr id="7" name="Content Placeholder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C529C28-9307-2C41-826E-5094C978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335" y="4189035"/>
            <a:ext cx="4518107" cy="1550992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05AA5F-D74E-6748-B290-6D7168A56F61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can change any position of the list by assigning a new value to the </a:t>
            </a:r>
            <a:r>
              <a:rPr lang="en-US" sz="2400" b="1" dirty="0"/>
              <a:t>index </a:t>
            </a:r>
            <a:r>
              <a:rPr lang="en-US" sz="2400" dirty="0"/>
              <a:t>of the element in list you wish to change.</a:t>
            </a:r>
          </a:p>
        </p:txBody>
      </p:sp>
    </p:spTree>
    <p:extLst>
      <p:ext uri="{BB962C8B-B14F-4D97-AF65-F5344CB8AC3E}">
        <p14:creationId xmlns:p14="http://schemas.microsoft.com/office/powerpoint/2010/main" val="93422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5D172-1C49-BB41-A6C4-11B863BA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269282"/>
            <a:ext cx="9620250" cy="1102818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Getting the Number of Elements (Size)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FC86-865D-CF48-BF63-709192F3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0" y="5578924"/>
            <a:ext cx="7071360" cy="5361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the built-in Python method </a:t>
            </a:r>
            <a:r>
              <a:rPr lang="en-US" sz="2400" b="1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len()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get the length of any list.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ED8ED848-0700-F64A-9207-67B5D84F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28" y="1695652"/>
            <a:ext cx="6409944" cy="12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80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{EFE6E444-F778-7143-8786-58BBCA9C47E9}tf10001120</Template>
  <TotalTime>868</TotalTime>
  <Words>709</Words>
  <Application>Microsoft Macintosh PowerPoint</Application>
  <PresentationFormat>Widescreen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Python Lists</vt:lpstr>
      <vt:lpstr>Taking Up Lab 3 Quiz</vt:lpstr>
      <vt:lpstr>What is a list?</vt:lpstr>
      <vt:lpstr>Examples of lists</vt:lpstr>
      <vt:lpstr>Creating a list</vt:lpstr>
      <vt:lpstr>Accessing elements from a list</vt:lpstr>
      <vt:lpstr>Negative indexing</vt:lpstr>
      <vt:lpstr>Changing an element in a list</vt:lpstr>
      <vt:lpstr>Getting the Number of Elements (Size) of a List</vt:lpstr>
      <vt:lpstr>Adding an element to the end of a list</vt:lpstr>
      <vt:lpstr>Adding an element to the middle of a list </vt:lpstr>
      <vt:lpstr>Add multiple elements to the end of a list</vt:lpstr>
      <vt:lpstr>There are so many useful python list methods!!</vt:lpstr>
      <vt:lpstr>Helpful sources -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Khashayar Habibi</dc:creator>
  <cp:lastModifiedBy>Khashayar Habibi</cp:lastModifiedBy>
  <cp:revision>26</cp:revision>
  <dcterms:created xsi:type="dcterms:W3CDTF">2024-02-14T01:06:10Z</dcterms:created>
  <dcterms:modified xsi:type="dcterms:W3CDTF">2024-02-14T15:34:49Z</dcterms:modified>
</cp:coreProperties>
</file>