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4a4fa702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4a4fa702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4a4fa702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4a4fa702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4a4fa702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4a4fa702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4a4fa702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4a4fa702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4a4fa70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4a4fa70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4a4fa702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4a4fa702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4a4fa702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4a4fa702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4a4fa702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4a4fa702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4a4fa702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4a4fa702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4a4fa702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4a4fa702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cont’d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6 - March 20,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Digits using Recursion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5" y="1444800"/>
            <a:ext cx="6783850" cy="34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if a String is a P</a:t>
            </a:r>
            <a:r>
              <a:rPr lang="en"/>
              <a:t>alindrome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62287"/>
            <a:ext cx="5833825" cy="20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87900" y="3657600"/>
            <a:ext cx="82215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there is only one in string. Return True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Else, compare first and last characters, and evaluate the inner characters (recurse).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67325" y="1643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 Quiz Solution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763100"/>
            <a:ext cx="4211749" cy="283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32322" l="0" r="0" t="0"/>
          <a:stretch/>
        </p:blipFill>
        <p:spPr>
          <a:xfrm>
            <a:off x="4572000" y="164300"/>
            <a:ext cx="4403575" cy="48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66999"/>
          <a:stretch/>
        </p:blipFill>
        <p:spPr>
          <a:xfrm>
            <a:off x="1006900" y="662425"/>
            <a:ext cx="6749849" cy="35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Recursion - Main Idea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02025" y="395475"/>
            <a:ext cx="5536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Implementation 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738225" y="1569450"/>
            <a:ext cx="3182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a recursive function because it </a:t>
            </a:r>
            <a:r>
              <a:rPr lang="en" sz="1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calls itself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(i.e., in its function body)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call this function on a positive integer, it will </a:t>
            </a:r>
            <a:r>
              <a:rPr i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recursively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 itself by decreasing the number until the number reaches 1.</a:t>
            </a:r>
            <a:endParaRPr sz="15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5" y="1538100"/>
            <a:ext cx="5257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88" y="2638538"/>
            <a:ext cx="7822299" cy="2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88" y="371613"/>
            <a:ext cx="5605718" cy="2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039413" y="371613"/>
            <a:ext cx="27777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 recursion ends when the number reduces to 1. This is called the </a:t>
            </a:r>
            <a:r>
              <a:rPr b="1" lang="en" sz="2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base condition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condition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70537" l="3206" r="3579" t="5048"/>
          <a:stretch/>
        </p:blipFill>
        <p:spPr>
          <a:xfrm>
            <a:off x="387900" y="1395350"/>
            <a:ext cx="5639769" cy="101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374" l="2184" r="6790" t="50424"/>
          <a:stretch/>
        </p:blipFill>
        <p:spPr>
          <a:xfrm>
            <a:off x="387900" y="2946955"/>
            <a:ext cx="5639774" cy="188521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87900" y="2448713"/>
            <a:ext cx="47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 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173375" y="1384950"/>
            <a:ext cx="266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recursive function must have a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condition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stops the recursion </a:t>
            </a: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ELSE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function will call itself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infinitely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in Python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25" y="1477750"/>
            <a:ext cx="78486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227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a String using Recursion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015900"/>
            <a:ext cx="50482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