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Default Extension="svg" ContentType="image/sv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299" r:id="rId6"/>
    <p:sldId id="307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8" r:id="rId15"/>
    <p:sldId id="309" r:id="rId16"/>
    <p:sldId id="31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95" autoAdjust="0"/>
    <p:restoredTop sz="94619" autoAdjust="0"/>
  </p:normalViewPr>
  <p:slideViewPr>
    <p:cSldViewPr snapToGrid="0">
      <p:cViewPr varScale="1">
        <p:scale>
          <a:sx n="83" d="100"/>
          <a:sy n="83" d="100"/>
        </p:scale>
        <p:origin x="-658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6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5.svg"/><Relationship Id="rId1" Type="http://schemas.openxmlformats.org/officeDocument/2006/relationships/image" Target="../media/image141.png"/><Relationship Id="rId6" Type="http://schemas.openxmlformats.org/officeDocument/2006/relationships/image" Target="../media/image19.svg"/><Relationship Id="rId5" Type="http://schemas.openxmlformats.org/officeDocument/2006/relationships/image" Target="../media/image181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2AAE52-314D-476D-A0A4-120717406A10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D546C8F-3054-4D0B-BA24-4A55EB0C5FCD}">
      <dgm:prSet/>
      <dgm:spPr/>
      <dgm:t>
        <a:bodyPr/>
        <a:lstStyle/>
        <a:p>
          <a:r>
            <a:rPr lang="en-US"/>
            <a:t>Dictionaries are ordered collection of data items .</a:t>
          </a:r>
        </a:p>
      </dgm:t>
    </dgm:pt>
    <dgm:pt modelId="{7D4BB578-38DB-4A5E-B876-1FA29C2E6DEF}" type="parTrans" cxnId="{1FB1044A-A69C-4CFC-B89C-EFC603EA33F5}">
      <dgm:prSet/>
      <dgm:spPr/>
      <dgm:t>
        <a:bodyPr/>
        <a:lstStyle/>
        <a:p>
          <a:endParaRPr lang="en-US"/>
        </a:p>
      </dgm:t>
    </dgm:pt>
    <dgm:pt modelId="{2A0FFC53-698F-4219-8690-A012A261B8BF}" type="sibTrans" cxnId="{1FB1044A-A69C-4CFC-B89C-EFC603EA33F5}">
      <dgm:prSet/>
      <dgm:spPr/>
      <dgm:t>
        <a:bodyPr/>
        <a:lstStyle/>
        <a:p>
          <a:endParaRPr lang="en-US"/>
        </a:p>
      </dgm:t>
    </dgm:pt>
    <dgm:pt modelId="{03E09985-506B-4A8E-A573-2C1257897403}">
      <dgm:prSet/>
      <dgm:spPr/>
      <dgm:t>
        <a:bodyPr/>
        <a:lstStyle/>
        <a:p>
          <a:r>
            <a:rPr lang="en-US"/>
            <a:t>They store multiple items in a single variable.</a:t>
          </a:r>
        </a:p>
      </dgm:t>
    </dgm:pt>
    <dgm:pt modelId="{ADA6D262-7227-4186-AEAB-6E72D1DBD799}" type="parTrans" cxnId="{FD4A3B9B-ABD5-4A44-8190-C1B3E062FD9C}">
      <dgm:prSet/>
      <dgm:spPr/>
      <dgm:t>
        <a:bodyPr/>
        <a:lstStyle/>
        <a:p>
          <a:endParaRPr lang="en-US"/>
        </a:p>
      </dgm:t>
    </dgm:pt>
    <dgm:pt modelId="{27941AB2-6B47-43D0-8820-BC6A87CBF6AE}" type="sibTrans" cxnId="{FD4A3B9B-ABD5-4A44-8190-C1B3E062FD9C}">
      <dgm:prSet/>
      <dgm:spPr/>
      <dgm:t>
        <a:bodyPr/>
        <a:lstStyle/>
        <a:p>
          <a:endParaRPr lang="en-US"/>
        </a:p>
      </dgm:t>
    </dgm:pt>
    <dgm:pt modelId="{05D4E081-F293-45BB-9108-FCAC47E03A37}">
      <dgm:prSet/>
      <dgm:spPr/>
      <dgm:t>
        <a:bodyPr/>
        <a:lstStyle/>
        <a:p>
          <a:r>
            <a:rPr lang="en-US"/>
            <a:t>Dictionary items are key value pairs ; separated by commas and enclosed within {}.</a:t>
          </a:r>
        </a:p>
      </dgm:t>
    </dgm:pt>
    <dgm:pt modelId="{35367988-FD33-461E-AB3F-611B143B9CF2}" type="parTrans" cxnId="{D92788F2-F7AE-4AFC-B311-83F4361063ED}">
      <dgm:prSet/>
      <dgm:spPr/>
      <dgm:t>
        <a:bodyPr/>
        <a:lstStyle/>
        <a:p>
          <a:endParaRPr lang="en-US"/>
        </a:p>
      </dgm:t>
    </dgm:pt>
    <dgm:pt modelId="{585A80B0-D19E-4B05-B766-15D724C7D505}" type="sibTrans" cxnId="{D92788F2-F7AE-4AFC-B311-83F4361063ED}">
      <dgm:prSet/>
      <dgm:spPr/>
      <dgm:t>
        <a:bodyPr/>
        <a:lstStyle/>
        <a:p>
          <a:endParaRPr lang="en-US"/>
        </a:p>
      </dgm:t>
    </dgm:pt>
    <dgm:pt modelId="{716B6E0C-0F28-44BF-AE22-76A328E0A628}" type="pres">
      <dgm:prSet presAssocID="{5D2AAE52-314D-476D-A0A4-120717406A10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353424-298B-4106-8D14-3F9A42F4F851}" type="pres">
      <dgm:prSet presAssocID="{FD546C8F-3054-4D0B-BA24-4A55EB0C5FCD}" presName="compNode" presStyleCnt="0"/>
      <dgm:spPr/>
    </dgm:pt>
    <dgm:pt modelId="{A7AD8895-40E7-4C8F-9188-34C2B204C96B}" type="pres">
      <dgm:prSet presAssocID="{FD546C8F-3054-4D0B-BA24-4A55EB0C5FC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Books"/>
        </a:ext>
      </dgm:extLst>
    </dgm:pt>
    <dgm:pt modelId="{17CDA7E3-1881-4AF1-A32E-D025376923D8}" type="pres">
      <dgm:prSet presAssocID="{FD546C8F-3054-4D0B-BA24-4A55EB0C5FCD}" presName="spaceRect" presStyleCnt="0"/>
      <dgm:spPr/>
    </dgm:pt>
    <dgm:pt modelId="{A8430C1D-7CBF-4B24-AA37-89A46754A4B2}" type="pres">
      <dgm:prSet presAssocID="{FD546C8F-3054-4D0B-BA24-4A55EB0C5FCD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0017848B-BBA4-43D5-8B2A-CADC7B19FABC}" type="pres">
      <dgm:prSet presAssocID="{2A0FFC53-698F-4219-8690-A012A261B8BF}" presName="sibTrans" presStyleCnt="0"/>
      <dgm:spPr/>
    </dgm:pt>
    <dgm:pt modelId="{003BC9F2-E781-4892-95A6-48016DB336D4}" type="pres">
      <dgm:prSet presAssocID="{03E09985-506B-4A8E-A573-2C1257897403}" presName="compNode" presStyleCnt="0"/>
      <dgm:spPr/>
    </dgm:pt>
    <dgm:pt modelId="{86E304F0-6885-4922-B469-8EB622E7DFCB}" type="pres">
      <dgm:prSet presAssocID="{03E09985-506B-4A8E-A573-2C125789740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Decision chart"/>
        </a:ext>
      </dgm:extLst>
    </dgm:pt>
    <dgm:pt modelId="{6E3F2B5F-D88E-4339-90B7-256E527E94E4}" type="pres">
      <dgm:prSet presAssocID="{03E09985-506B-4A8E-A573-2C1257897403}" presName="spaceRect" presStyleCnt="0"/>
      <dgm:spPr/>
    </dgm:pt>
    <dgm:pt modelId="{30E7565E-4263-4AB7-A981-AD8F6181B904}" type="pres">
      <dgm:prSet presAssocID="{03E09985-506B-4A8E-A573-2C1257897403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07277D77-9DC3-41C0-B903-ED15D2C373D9}" type="pres">
      <dgm:prSet presAssocID="{27941AB2-6B47-43D0-8820-BC6A87CBF6AE}" presName="sibTrans" presStyleCnt="0"/>
      <dgm:spPr/>
    </dgm:pt>
    <dgm:pt modelId="{CD2C9FF5-28F4-4DD0-94A5-B337A8E5A621}" type="pres">
      <dgm:prSet presAssocID="{05D4E081-F293-45BB-9108-FCAC47E03A37}" presName="compNode" presStyleCnt="0"/>
      <dgm:spPr/>
    </dgm:pt>
    <dgm:pt modelId="{03079C5E-2045-49BD-BB62-3FABC9E63DF8}" type="pres">
      <dgm:prSet presAssocID="{05D4E081-F293-45BB-9108-FCAC47E03A3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Open Quotation Mark"/>
        </a:ext>
      </dgm:extLst>
    </dgm:pt>
    <dgm:pt modelId="{B0209B40-EE49-49B5-899F-1919A166CEB9}" type="pres">
      <dgm:prSet presAssocID="{05D4E081-F293-45BB-9108-FCAC47E03A37}" presName="spaceRect" presStyleCnt="0"/>
      <dgm:spPr/>
    </dgm:pt>
    <dgm:pt modelId="{8E4DFBE2-3863-4D08-940F-0F0F9DE2A05A}" type="pres">
      <dgm:prSet presAssocID="{05D4E081-F293-45BB-9108-FCAC47E03A37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775B6DB-34BC-486C-94B5-9D6E8648EB0E}" type="presOf" srcId="{05D4E081-F293-45BB-9108-FCAC47E03A37}" destId="{8E4DFBE2-3863-4D08-940F-0F0F9DE2A05A}" srcOrd="0" destOrd="0" presId="urn:microsoft.com/office/officeart/2018/2/layout/IconLabelList"/>
    <dgm:cxn modelId="{3365F48B-22E3-458C-917D-7B2E2F5F8523}" type="presOf" srcId="{03E09985-506B-4A8E-A573-2C1257897403}" destId="{30E7565E-4263-4AB7-A981-AD8F6181B904}" srcOrd="0" destOrd="0" presId="urn:microsoft.com/office/officeart/2018/2/layout/IconLabelList"/>
    <dgm:cxn modelId="{FD4A3B9B-ABD5-4A44-8190-C1B3E062FD9C}" srcId="{5D2AAE52-314D-476D-A0A4-120717406A10}" destId="{03E09985-506B-4A8E-A573-2C1257897403}" srcOrd="1" destOrd="0" parTransId="{ADA6D262-7227-4186-AEAB-6E72D1DBD799}" sibTransId="{27941AB2-6B47-43D0-8820-BC6A87CBF6AE}"/>
    <dgm:cxn modelId="{1FB1044A-A69C-4CFC-B89C-EFC603EA33F5}" srcId="{5D2AAE52-314D-476D-A0A4-120717406A10}" destId="{FD546C8F-3054-4D0B-BA24-4A55EB0C5FCD}" srcOrd="0" destOrd="0" parTransId="{7D4BB578-38DB-4A5E-B876-1FA29C2E6DEF}" sibTransId="{2A0FFC53-698F-4219-8690-A012A261B8BF}"/>
    <dgm:cxn modelId="{FE42CFF6-ABBD-4210-B1DE-210F7753D51D}" type="presOf" srcId="{FD546C8F-3054-4D0B-BA24-4A55EB0C5FCD}" destId="{A8430C1D-7CBF-4B24-AA37-89A46754A4B2}" srcOrd="0" destOrd="0" presId="urn:microsoft.com/office/officeart/2018/2/layout/IconLabelList"/>
    <dgm:cxn modelId="{B34A1E54-C98E-484A-88B4-B82EDD06EC76}" type="presOf" srcId="{5D2AAE52-314D-476D-A0A4-120717406A10}" destId="{716B6E0C-0F28-44BF-AE22-76A328E0A628}" srcOrd="0" destOrd="0" presId="urn:microsoft.com/office/officeart/2018/2/layout/IconLabelList"/>
    <dgm:cxn modelId="{D92788F2-F7AE-4AFC-B311-83F4361063ED}" srcId="{5D2AAE52-314D-476D-A0A4-120717406A10}" destId="{05D4E081-F293-45BB-9108-FCAC47E03A37}" srcOrd="2" destOrd="0" parTransId="{35367988-FD33-461E-AB3F-611B143B9CF2}" sibTransId="{585A80B0-D19E-4B05-B766-15D724C7D505}"/>
    <dgm:cxn modelId="{E474083B-C981-43C6-B14E-F66690F5A695}" type="presParOf" srcId="{716B6E0C-0F28-44BF-AE22-76A328E0A628}" destId="{98353424-298B-4106-8D14-3F9A42F4F851}" srcOrd="0" destOrd="0" presId="urn:microsoft.com/office/officeart/2018/2/layout/IconLabelList"/>
    <dgm:cxn modelId="{15D2FB58-0933-4896-ABEE-193CDFACF1C0}" type="presParOf" srcId="{98353424-298B-4106-8D14-3F9A42F4F851}" destId="{A7AD8895-40E7-4C8F-9188-34C2B204C96B}" srcOrd="0" destOrd="0" presId="urn:microsoft.com/office/officeart/2018/2/layout/IconLabelList"/>
    <dgm:cxn modelId="{ED47FAD3-81BF-4042-97EB-70656D3B2D96}" type="presParOf" srcId="{98353424-298B-4106-8D14-3F9A42F4F851}" destId="{17CDA7E3-1881-4AF1-A32E-D025376923D8}" srcOrd="1" destOrd="0" presId="urn:microsoft.com/office/officeart/2018/2/layout/IconLabelList"/>
    <dgm:cxn modelId="{68862D51-0B56-4798-87F2-29652FC29292}" type="presParOf" srcId="{98353424-298B-4106-8D14-3F9A42F4F851}" destId="{A8430C1D-7CBF-4B24-AA37-89A46754A4B2}" srcOrd="2" destOrd="0" presId="urn:microsoft.com/office/officeart/2018/2/layout/IconLabelList"/>
    <dgm:cxn modelId="{39E91B21-75A7-465F-8E47-0E1F0245D9FD}" type="presParOf" srcId="{716B6E0C-0F28-44BF-AE22-76A328E0A628}" destId="{0017848B-BBA4-43D5-8B2A-CADC7B19FABC}" srcOrd="1" destOrd="0" presId="urn:microsoft.com/office/officeart/2018/2/layout/IconLabelList"/>
    <dgm:cxn modelId="{D5F579ED-1A2A-4F6C-9DB1-5680B9FEF037}" type="presParOf" srcId="{716B6E0C-0F28-44BF-AE22-76A328E0A628}" destId="{003BC9F2-E781-4892-95A6-48016DB336D4}" srcOrd="2" destOrd="0" presId="urn:microsoft.com/office/officeart/2018/2/layout/IconLabelList"/>
    <dgm:cxn modelId="{384C1812-C04E-4584-84BC-E033DEB117E2}" type="presParOf" srcId="{003BC9F2-E781-4892-95A6-48016DB336D4}" destId="{86E304F0-6885-4922-B469-8EB622E7DFCB}" srcOrd="0" destOrd="0" presId="urn:microsoft.com/office/officeart/2018/2/layout/IconLabelList"/>
    <dgm:cxn modelId="{132C87C5-0406-4564-93DA-9A8AF215B1DD}" type="presParOf" srcId="{003BC9F2-E781-4892-95A6-48016DB336D4}" destId="{6E3F2B5F-D88E-4339-90B7-256E527E94E4}" srcOrd="1" destOrd="0" presId="urn:microsoft.com/office/officeart/2018/2/layout/IconLabelList"/>
    <dgm:cxn modelId="{E651ED68-AD5B-41E2-A86C-E8F190F57BD8}" type="presParOf" srcId="{003BC9F2-E781-4892-95A6-48016DB336D4}" destId="{30E7565E-4263-4AB7-A981-AD8F6181B904}" srcOrd="2" destOrd="0" presId="urn:microsoft.com/office/officeart/2018/2/layout/IconLabelList"/>
    <dgm:cxn modelId="{5198938B-CFCE-49B1-9172-23763DB85A00}" type="presParOf" srcId="{716B6E0C-0F28-44BF-AE22-76A328E0A628}" destId="{07277D77-9DC3-41C0-B903-ED15D2C373D9}" srcOrd="3" destOrd="0" presId="urn:microsoft.com/office/officeart/2018/2/layout/IconLabelList"/>
    <dgm:cxn modelId="{D13E6D81-AA0F-44C9-BD6F-9B467DAA1A87}" type="presParOf" srcId="{716B6E0C-0F28-44BF-AE22-76A328E0A628}" destId="{CD2C9FF5-28F4-4DD0-94A5-B337A8E5A621}" srcOrd="4" destOrd="0" presId="urn:microsoft.com/office/officeart/2018/2/layout/IconLabelList"/>
    <dgm:cxn modelId="{FAE4F3C9-8057-46A2-9451-47CA11D3365F}" type="presParOf" srcId="{CD2C9FF5-28F4-4DD0-94A5-B337A8E5A621}" destId="{03079C5E-2045-49BD-BB62-3FABC9E63DF8}" srcOrd="0" destOrd="0" presId="urn:microsoft.com/office/officeart/2018/2/layout/IconLabelList"/>
    <dgm:cxn modelId="{6237BECA-D077-439A-8511-26269EAA1061}" type="presParOf" srcId="{CD2C9FF5-28F4-4DD0-94A5-B337A8E5A621}" destId="{B0209B40-EE49-49B5-899F-1919A166CEB9}" srcOrd="1" destOrd="0" presId="urn:microsoft.com/office/officeart/2018/2/layout/IconLabelList"/>
    <dgm:cxn modelId="{622F2B9F-2D5B-45FE-9FCE-5106D5B129AD}" type="presParOf" srcId="{CD2C9FF5-28F4-4DD0-94A5-B337A8E5A621}" destId="{8E4DFBE2-3863-4D08-940F-0F0F9DE2A05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AD8895-40E7-4C8F-9188-34C2B204C96B}">
      <dsp:nvSpPr>
        <dsp:cNvPr id="0" name=""/>
        <dsp:cNvSpPr/>
      </dsp:nvSpPr>
      <dsp:spPr>
        <a:xfrm>
          <a:off x="1063980" y="707106"/>
          <a:ext cx="1274535" cy="127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430C1D-7CBF-4B24-AA37-89A46754A4B2}">
      <dsp:nvSpPr>
        <dsp:cNvPr id="0" name=""/>
        <dsp:cNvSpPr/>
      </dsp:nvSpPr>
      <dsp:spPr>
        <a:xfrm>
          <a:off x="285097" y="2333784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Dictionaries are ordered collection of data items .</a:t>
          </a:r>
        </a:p>
      </dsp:txBody>
      <dsp:txXfrm>
        <a:off x="285097" y="2333784"/>
        <a:ext cx="2832300" cy="720000"/>
      </dsp:txXfrm>
    </dsp:sp>
    <dsp:sp modelId="{86E304F0-6885-4922-B469-8EB622E7DFCB}">
      <dsp:nvSpPr>
        <dsp:cNvPr id="0" name=""/>
        <dsp:cNvSpPr/>
      </dsp:nvSpPr>
      <dsp:spPr>
        <a:xfrm>
          <a:off x="4391932" y="707106"/>
          <a:ext cx="1274535" cy="127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E7565E-4263-4AB7-A981-AD8F6181B904}">
      <dsp:nvSpPr>
        <dsp:cNvPr id="0" name=""/>
        <dsp:cNvSpPr/>
      </dsp:nvSpPr>
      <dsp:spPr>
        <a:xfrm>
          <a:off x="3613050" y="2333784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They store multiple items in a single variable.</a:t>
          </a:r>
        </a:p>
      </dsp:txBody>
      <dsp:txXfrm>
        <a:off x="3613050" y="2333784"/>
        <a:ext cx="2832300" cy="720000"/>
      </dsp:txXfrm>
    </dsp:sp>
    <dsp:sp modelId="{03079C5E-2045-49BD-BB62-3FABC9E63DF8}">
      <dsp:nvSpPr>
        <dsp:cNvPr id="0" name=""/>
        <dsp:cNvSpPr/>
      </dsp:nvSpPr>
      <dsp:spPr>
        <a:xfrm>
          <a:off x="7719885" y="707106"/>
          <a:ext cx="1274535" cy="127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4DFBE2-3863-4D08-940F-0F0F9DE2A05A}">
      <dsp:nvSpPr>
        <dsp:cNvPr id="0" name=""/>
        <dsp:cNvSpPr/>
      </dsp:nvSpPr>
      <dsp:spPr>
        <a:xfrm>
          <a:off x="6941002" y="2333784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Dictionary items are key value pairs ; separated by commas and enclosed within {}.</a:t>
          </a:r>
        </a:p>
      </dsp:txBody>
      <dsp:txXfrm>
        <a:off x="6941002" y="2333784"/>
        <a:ext cx="28323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pPr/>
              <a:t>3/27/2024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pPr/>
              <a:t>3/27/2024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pPr/>
              <a:t>3/27/2024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pPr/>
              <a:t>3/27/2024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pPr/>
              <a:t>3/27/2024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pPr/>
              <a:t>3/27/2024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pPr/>
              <a:t>3/27/2024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pPr/>
              <a:t>3/27/2024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pPr/>
              <a:t>3/27/2024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pPr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2FDF0794-1B86-42B2-B8C7-F60123E638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xmlns="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C5373426-E26E-431D-959C-5DB96C0B62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CPS 109 Lab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Gurpreet </a:t>
            </a:r>
            <a:r>
              <a:rPr lang="en-US" sz="1600" dirty="0" err="1"/>
              <a:t>kaur</a:t>
            </a:r>
            <a:r>
              <a:rPr lang="en-US" sz="1600" dirty="0"/>
              <a:t>	</a:t>
            </a:r>
          </a:p>
          <a:p>
            <a:pPr>
              <a:lnSpc>
                <a:spcPct val="100000"/>
              </a:lnSpc>
            </a:pPr>
            <a:r>
              <a:rPr lang="en-US" sz="1600" dirty="0" err="1"/>
              <a:t>Mojan</a:t>
            </a:r>
            <a:r>
              <a:rPr lang="en-US" sz="1600" dirty="0"/>
              <a:t> </a:t>
            </a:r>
            <a:r>
              <a:rPr lang="en-US" sz="1600" dirty="0" err="1"/>
              <a:t>nooshin</a:t>
            </a:r>
            <a:r>
              <a:rPr lang="en-US" sz="1600" dirty="0"/>
              <a:t> Habibi 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96D07482-83A3-4451-943C-B469610829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EDC90921-9082-491B-940E-827D679F34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47E832-79DE-5464-46FB-F19B0CA11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resourcemanagement.py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AA57352F-4922-5F8F-6694-2A6BFF9EA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549" y="2027813"/>
            <a:ext cx="6337404" cy="37607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CBEF63A-3C39-4B87-26A6-9CBA4CCFA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0873" y="2841315"/>
            <a:ext cx="4503810" cy="106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6465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920912-5629-29EF-B431-57A79751C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Intro to Dictionaries in Python</a:t>
            </a:r>
            <a:endParaRPr lang="en-C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E44FF44E-87EE-8F0B-DB6E-F14C4B018E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564244637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00964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2AA22C-A8F0-8756-A3E5-3FF5E926F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Dictionary1.py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EDDD1BE-F5DB-CFC9-E33F-22CD5764A0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808" y="2007717"/>
            <a:ext cx="4679120" cy="37607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40268D3-B28F-4E85-D1F3-94281E8D6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676" y="2007717"/>
            <a:ext cx="6226080" cy="401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4559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244A3A-F378-D12D-0DC7-6255340D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 by </a:t>
            </a:r>
            <a:r>
              <a:rPr lang="en-US" dirty="0" err="1"/>
              <a:t>Mojan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9B39E06-796C-4916-52EE-AA0507A6E1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Live </a:t>
            </a:r>
            <a:r>
              <a:rPr lang="en-US"/>
              <a:t>examples ..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50403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5C3370-F603-3575-1C75-2A7E14AF1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D14B551-E1B6-62D9-4B36-BEAE8DD38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Discussion of Quiz 6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“Finally” Keyword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Dictionaries in Python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Examples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Quiz</a:t>
            </a:r>
          </a:p>
          <a:p>
            <a:pPr marL="457200" indent="-457200">
              <a:buFont typeface="+mj-lt"/>
              <a:buAutoNum type="arabicPeriod"/>
            </a:pP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xmlns="" val="141848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82301A-16FA-16BE-8AF4-FD29AB2DC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6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5989BF58-29EB-2F64-4E41-9248B462E9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855" y="1927329"/>
            <a:ext cx="5628892" cy="37607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B470BA8-16B3-AB5B-B43C-B2F673241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155" y="1935350"/>
            <a:ext cx="4587638" cy="29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2384827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93B10F-0AA7-5B48-48F9-CE134234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 Clause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CE255E-0E63-1575-BB91-ACA397B31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The finally code is also a part of exception handling.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Finally block could be added at the end of try and except block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The “finally” block is always executed so it is generally used for concluding tasks like closing file resources, database connections or just to end execution with a message</a:t>
            </a:r>
          </a:p>
          <a:p>
            <a:pPr>
              <a:buFont typeface="Wingdings" panose="05000000000000000000" pitchFamily="2" charset="2"/>
              <a:buChar char="v"/>
            </a:pP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xmlns="" val="57224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304647A-18CE-8E4E-A596-10BAD18BA50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/>
        </p:blipFill>
        <p:spPr>
          <a:xfrm>
            <a:off x="15" y="658496"/>
            <a:ext cx="12191985" cy="3261357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4CC81A-3134-36FD-DF81-228D0202F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anchor="b">
            <a:normAutofit/>
          </a:bodyPr>
          <a:lstStyle/>
          <a:p>
            <a:r>
              <a:rPr lang="en-US" dirty="0"/>
              <a:t>Syntax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29106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314173-9940-DA31-2983-AFD0D74B7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7BE30FFF-6938-CA64-E6B8-57012A78A1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1123" y="2203783"/>
            <a:ext cx="5044877" cy="226333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A589E3F-79D2-0E1D-FEC6-AB4F199C6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7010" y="2203783"/>
            <a:ext cx="3604572" cy="193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7136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38B590-DC0A-6FB1-BB69-92ABF06D5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Question??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AFE13F94-0FC4-18D2-A88D-E472581654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1471" y="2672862"/>
            <a:ext cx="9312779" cy="1742489"/>
          </a:xfrm>
        </p:spPr>
      </p:pic>
    </p:spTree>
    <p:extLst>
      <p:ext uri="{BB962C8B-B14F-4D97-AF65-F5344CB8AC3E}">
        <p14:creationId xmlns:p14="http://schemas.microsoft.com/office/powerpoint/2010/main" xmlns="" val="113818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0D9128-70C8-29CF-8081-5E24C781B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see and understand :FinallyFunction.py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BE52B556-FB02-3201-4017-B7DC9AD140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263" y="1599290"/>
            <a:ext cx="7674005" cy="323116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70225FB-8C3C-5FF8-AAE3-5C0CFA92F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835" y="4990012"/>
            <a:ext cx="5723116" cy="13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6209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457D25-B159-FF84-B15F-8700F9D99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FileHandlingException.py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D64AB3A7-AD99-E4B2-B4DE-01A8A2AEED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91" y="2027814"/>
            <a:ext cx="6962979" cy="37607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AD8C699-8DD6-1535-5B43-1FCAD5733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077" y="2503732"/>
            <a:ext cx="5212532" cy="15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2768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{2ED73348-54FB-43F7-B576-EBF927A56F91}tf22712842_win32</Template>
  <TotalTime>178</TotalTime>
  <Words>142</Words>
  <Application>Microsoft Office PowerPoint</Application>
  <PresentationFormat>Custom</PresentationFormat>
  <Paragraphs>27</Paragraphs>
  <Slides>13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Custom</vt:lpstr>
      <vt:lpstr>CPS 109 Lab 7</vt:lpstr>
      <vt:lpstr>Agenda</vt:lpstr>
      <vt:lpstr>Quiz 6</vt:lpstr>
      <vt:lpstr>Finally Clause</vt:lpstr>
      <vt:lpstr>Syntax</vt:lpstr>
      <vt:lpstr>Example</vt:lpstr>
      <vt:lpstr>Question??</vt:lpstr>
      <vt:lpstr>Lets see and understand :FinallyFunction.py</vt:lpstr>
      <vt:lpstr>Example: FileHandlingException.py</vt:lpstr>
      <vt:lpstr>Example: resourcemanagement.py</vt:lpstr>
      <vt:lpstr>Intro to Dictionaries in Python</vt:lpstr>
      <vt:lpstr>Example : Dictionary1.py</vt:lpstr>
      <vt:lpstr>Continued by Mojan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 109 Lab 7</dc:title>
  <dc:creator>Gurpreet Kaur</dc:creator>
  <cp:lastModifiedBy>Gurpreet Kaur</cp:lastModifiedBy>
  <cp:revision>13</cp:revision>
  <dcterms:created xsi:type="dcterms:W3CDTF">2024-03-26T17:59:03Z</dcterms:created>
  <dcterms:modified xsi:type="dcterms:W3CDTF">2024-03-27T17:52:02Z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