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70e79d6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70e79d6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gurpreet-conestoga/CPS109_Winter202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3266" l="0" r="74654" t="0"/>
          <a:stretch/>
        </p:blipFill>
        <p:spPr>
          <a:xfrm>
            <a:off x="277488" y="568575"/>
            <a:ext cx="3693555" cy="7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4825" y="2864725"/>
            <a:ext cx="794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Tips: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You must define a base case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You must be recursively calling the function on a different (i.e., updated) input every time to </a:t>
            </a:r>
            <a:r>
              <a:rPr lang="en" sz="1800" u="sng">
                <a:solidFill>
                  <a:schemeClr val="dk2"/>
                </a:solidFill>
              </a:rPr>
              <a:t>avoid infinite recursion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Write examples in your docstring to test your code!!!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4813" y="1277725"/>
            <a:ext cx="841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rlen()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finds the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ever using the len() function.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44000" y="0"/>
            <a:ext cx="30000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8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https://github.com/gurpreet-conestoga/CPS109_Winter2024</a:t>
            </a:r>
            <a:endParaRPr sz="2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