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6" r:id="rId21"/>
    <p:sldId id="295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C2020-7EB2-45CB-BD32-70DD1695C6E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46715D-8DC2-4B72-80C2-5291461FA8A9}">
      <dgm:prSet/>
      <dgm:spPr/>
      <dgm:t>
        <a:bodyPr/>
        <a:lstStyle/>
        <a:p>
          <a:r>
            <a:rPr lang="en-US"/>
            <a:t>What if ? </a:t>
          </a:r>
        </a:p>
      </dgm:t>
    </dgm:pt>
    <dgm:pt modelId="{C7CB739C-B270-4971-A32B-B10477B5A1D6}" type="parTrans" cxnId="{6687873E-5145-44F8-A697-F4939BDB3A1C}">
      <dgm:prSet/>
      <dgm:spPr/>
      <dgm:t>
        <a:bodyPr/>
        <a:lstStyle/>
        <a:p>
          <a:endParaRPr lang="en-US"/>
        </a:p>
      </dgm:t>
    </dgm:pt>
    <dgm:pt modelId="{435675EB-AC1D-4705-B302-BFCC2E6E1F23}" type="sibTrans" cxnId="{6687873E-5145-44F8-A697-F4939BDB3A1C}">
      <dgm:prSet/>
      <dgm:spPr/>
      <dgm:t>
        <a:bodyPr/>
        <a:lstStyle/>
        <a:p>
          <a:endParaRPr lang="en-US"/>
        </a:p>
      </dgm:t>
    </dgm:pt>
    <dgm:pt modelId="{F7B62BB7-CA74-4D99-BE00-1B10DA16DF96}">
      <dgm:prSet/>
      <dgm:spPr/>
      <dgm:t>
        <a:bodyPr/>
        <a:lstStyle/>
        <a:p>
          <a:r>
            <a:rPr lang="en-US"/>
            <a:t>We don’t want to iterate over a sequence ?</a:t>
          </a:r>
        </a:p>
      </dgm:t>
    </dgm:pt>
    <dgm:pt modelId="{60D7EA85-FDE2-459D-B5C0-47D644FE8419}" type="parTrans" cxnId="{DBAC3BBC-2EBE-4721-8C61-F6D66F86569B}">
      <dgm:prSet/>
      <dgm:spPr/>
      <dgm:t>
        <a:bodyPr/>
        <a:lstStyle/>
        <a:p>
          <a:endParaRPr lang="en-US"/>
        </a:p>
      </dgm:t>
    </dgm:pt>
    <dgm:pt modelId="{A4F36068-0502-4DE2-B725-F8016442597D}" type="sibTrans" cxnId="{DBAC3BBC-2EBE-4721-8C61-F6D66F86569B}">
      <dgm:prSet/>
      <dgm:spPr/>
      <dgm:t>
        <a:bodyPr/>
        <a:lstStyle/>
        <a:p>
          <a:endParaRPr lang="en-US"/>
        </a:p>
      </dgm:t>
    </dgm:pt>
    <dgm:pt modelId="{A58A00DD-51F2-4924-A7DF-F9660949E278}">
      <dgm:prSet/>
      <dgm:spPr/>
      <dgm:t>
        <a:bodyPr/>
        <a:lstStyle/>
        <a:p>
          <a:r>
            <a:rPr lang="en-US"/>
            <a:t>We want to use for loop for specific number of times ?</a:t>
          </a:r>
        </a:p>
      </dgm:t>
    </dgm:pt>
    <dgm:pt modelId="{8532AD33-5604-46CF-A0CF-F036B9EB6815}" type="parTrans" cxnId="{5E94E0F1-DB6C-428B-8DC6-450208A4C5F3}">
      <dgm:prSet/>
      <dgm:spPr/>
      <dgm:t>
        <a:bodyPr/>
        <a:lstStyle/>
        <a:p>
          <a:endParaRPr lang="en-US"/>
        </a:p>
      </dgm:t>
    </dgm:pt>
    <dgm:pt modelId="{89DFF658-BD5D-4A1D-A694-278F29080EBD}" type="sibTrans" cxnId="{5E94E0F1-DB6C-428B-8DC6-450208A4C5F3}">
      <dgm:prSet/>
      <dgm:spPr/>
      <dgm:t>
        <a:bodyPr/>
        <a:lstStyle/>
        <a:p>
          <a:endParaRPr lang="en-US"/>
        </a:p>
      </dgm:t>
    </dgm:pt>
    <dgm:pt modelId="{61169195-4DC9-467A-8080-AF7E094A0F5C}" type="pres">
      <dgm:prSet presAssocID="{B75C2020-7EB2-45CB-BD32-70DD1695C6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128EC-F61D-40D3-BAD9-24C38808213C}" type="pres">
      <dgm:prSet presAssocID="{4B46715D-8DC2-4B72-80C2-5291461FA8A9}" presName="hierRoot1" presStyleCnt="0"/>
      <dgm:spPr/>
    </dgm:pt>
    <dgm:pt modelId="{9F3C83C7-A958-4836-89B5-A1ADF616E2AD}" type="pres">
      <dgm:prSet presAssocID="{4B46715D-8DC2-4B72-80C2-5291461FA8A9}" presName="composite" presStyleCnt="0"/>
      <dgm:spPr/>
    </dgm:pt>
    <dgm:pt modelId="{A93B581E-C6C5-4BC3-B8E8-C1977CA5DED1}" type="pres">
      <dgm:prSet presAssocID="{4B46715D-8DC2-4B72-80C2-5291461FA8A9}" presName="background" presStyleLbl="node0" presStyleIdx="0" presStyleCnt="1"/>
      <dgm:spPr/>
    </dgm:pt>
    <dgm:pt modelId="{16EB3182-4771-4CC7-927F-75BF789D7743}" type="pres">
      <dgm:prSet presAssocID="{4B46715D-8DC2-4B72-80C2-5291461FA8A9}" presName="text" presStyleLbl="fgAcc0" presStyleIdx="0" presStyleCnt="1">
        <dgm:presLayoutVars>
          <dgm:chPref val="3"/>
        </dgm:presLayoutVars>
      </dgm:prSet>
      <dgm:spPr/>
    </dgm:pt>
    <dgm:pt modelId="{6E2371BB-C4DB-4C27-906E-31F18A99B30F}" type="pres">
      <dgm:prSet presAssocID="{4B46715D-8DC2-4B72-80C2-5291461FA8A9}" presName="hierChild2" presStyleCnt="0"/>
      <dgm:spPr/>
    </dgm:pt>
    <dgm:pt modelId="{073EE819-1810-4F0F-8843-438F8B2C699F}" type="pres">
      <dgm:prSet presAssocID="{60D7EA85-FDE2-459D-B5C0-47D644FE8419}" presName="Name10" presStyleLbl="parChTrans1D2" presStyleIdx="0" presStyleCnt="2"/>
      <dgm:spPr/>
    </dgm:pt>
    <dgm:pt modelId="{49C52B42-0381-4550-99FB-698656FA6477}" type="pres">
      <dgm:prSet presAssocID="{F7B62BB7-CA74-4D99-BE00-1B10DA16DF96}" presName="hierRoot2" presStyleCnt="0"/>
      <dgm:spPr/>
    </dgm:pt>
    <dgm:pt modelId="{D5A622BF-960E-44D0-82E7-521F9FEA8BC1}" type="pres">
      <dgm:prSet presAssocID="{F7B62BB7-CA74-4D99-BE00-1B10DA16DF96}" presName="composite2" presStyleCnt="0"/>
      <dgm:spPr/>
    </dgm:pt>
    <dgm:pt modelId="{3B2B4201-DB91-4D0B-A2EA-12FA4460E72A}" type="pres">
      <dgm:prSet presAssocID="{F7B62BB7-CA74-4D99-BE00-1B10DA16DF96}" presName="background2" presStyleLbl="node2" presStyleIdx="0" presStyleCnt="2"/>
      <dgm:spPr/>
    </dgm:pt>
    <dgm:pt modelId="{72CBBC5C-CB0C-4C22-BEFA-5349EC308441}" type="pres">
      <dgm:prSet presAssocID="{F7B62BB7-CA74-4D99-BE00-1B10DA16DF96}" presName="text2" presStyleLbl="fgAcc2" presStyleIdx="0" presStyleCnt="2">
        <dgm:presLayoutVars>
          <dgm:chPref val="3"/>
        </dgm:presLayoutVars>
      </dgm:prSet>
      <dgm:spPr/>
    </dgm:pt>
    <dgm:pt modelId="{099E476A-7CC8-464B-936C-066E88578149}" type="pres">
      <dgm:prSet presAssocID="{F7B62BB7-CA74-4D99-BE00-1B10DA16DF96}" presName="hierChild3" presStyleCnt="0"/>
      <dgm:spPr/>
    </dgm:pt>
    <dgm:pt modelId="{B0D7AB34-BD8E-4598-A0A3-98222BDD116E}" type="pres">
      <dgm:prSet presAssocID="{8532AD33-5604-46CF-A0CF-F036B9EB6815}" presName="Name10" presStyleLbl="parChTrans1D2" presStyleIdx="1" presStyleCnt="2"/>
      <dgm:spPr/>
    </dgm:pt>
    <dgm:pt modelId="{3B11F123-F01B-4467-A6F6-7B62D52F29FD}" type="pres">
      <dgm:prSet presAssocID="{A58A00DD-51F2-4924-A7DF-F9660949E278}" presName="hierRoot2" presStyleCnt="0"/>
      <dgm:spPr/>
    </dgm:pt>
    <dgm:pt modelId="{2A4482DE-19BD-499B-8392-48D4017A9BD2}" type="pres">
      <dgm:prSet presAssocID="{A58A00DD-51F2-4924-A7DF-F9660949E278}" presName="composite2" presStyleCnt="0"/>
      <dgm:spPr/>
    </dgm:pt>
    <dgm:pt modelId="{564C1B19-F89C-491C-AA09-37A442C59073}" type="pres">
      <dgm:prSet presAssocID="{A58A00DD-51F2-4924-A7DF-F9660949E278}" presName="background2" presStyleLbl="node2" presStyleIdx="1" presStyleCnt="2"/>
      <dgm:spPr/>
    </dgm:pt>
    <dgm:pt modelId="{EC5CA21B-AADC-48F6-9CFD-F1D7FC8FF975}" type="pres">
      <dgm:prSet presAssocID="{A58A00DD-51F2-4924-A7DF-F9660949E278}" presName="text2" presStyleLbl="fgAcc2" presStyleIdx="1" presStyleCnt="2">
        <dgm:presLayoutVars>
          <dgm:chPref val="3"/>
        </dgm:presLayoutVars>
      </dgm:prSet>
      <dgm:spPr/>
    </dgm:pt>
    <dgm:pt modelId="{27154883-016F-4AE0-8756-7BEBE6D6CCB8}" type="pres">
      <dgm:prSet presAssocID="{A58A00DD-51F2-4924-A7DF-F9660949E278}" presName="hierChild3" presStyleCnt="0"/>
      <dgm:spPr/>
    </dgm:pt>
  </dgm:ptLst>
  <dgm:cxnLst>
    <dgm:cxn modelId="{60AACA21-2845-414B-8DFD-B457DC0790E7}" type="presOf" srcId="{A58A00DD-51F2-4924-A7DF-F9660949E278}" destId="{EC5CA21B-AADC-48F6-9CFD-F1D7FC8FF975}" srcOrd="0" destOrd="0" presId="urn:microsoft.com/office/officeart/2005/8/layout/hierarchy1"/>
    <dgm:cxn modelId="{72D8592F-664E-4995-8178-C77CA238A2F1}" type="presOf" srcId="{B75C2020-7EB2-45CB-BD32-70DD1695C6E0}" destId="{61169195-4DC9-467A-8080-AF7E094A0F5C}" srcOrd="0" destOrd="0" presId="urn:microsoft.com/office/officeart/2005/8/layout/hierarchy1"/>
    <dgm:cxn modelId="{0391E63B-8AC8-4A6A-AB9E-AB545B453A36}" type="presOf" srcId="{4B46715D-8DC2-4B72-80C2-5291461FA8A9}" destId="{16EB3182-4771-4CC7-927F-75BF789D7743}" srcOrd="0" destOrd="0" presId="urn:microsoft.com/office/officeart/2005/8/layout/hierarchy1"/>
    <dgm:cxn modelId="{6687873E-5145-44F8-A697-F4939BDB3A1C}" srcId="{B75C2020-7EB2-45CB-BD32-70DD1695C6E0}" destId="{4B46715D-8DC2-4B72-80C2-5291461FA8A9}" srcOrd="0" destOrd="0" parTransId="{C7CB739C-B270-4971-A32B-B10477B5A1D6}" sibTransId="{435675EB-AC1D-4705-B302-BFCC2E6E1F23}"/>
    <dgm:cxn modelId="{5D518168-88BE-403A-A4B1-AB51D550C2F7}" type="presOf" srcId="{8532AD33-5604-46CF-A0CF-F036B9EB6815}" destId="{B0D7AB34-BD8E-4598-A0A3-98222BDD116E}" srcOrd="0" destOrd="0" presId="urn:microsoft.com/office/officeart/2005/8/layout/hierarchy1"/>
    <dgm:cxn modelId="{47764D79-B7C6-4283-B14C-C79579B51DB8}" type="presOf" srcId="{60D7EA85-FDE2-459D-B5C0-47D644FE8419}" destId="{073EE819-1810-4F0F-8843-438F8B2C699F}" srcOrd="0" destOrd="0" presId="urn:microsoft.com/office/officeart/2005/8/layout/hierarchy1"/>
    <dgm:cxn modelId="{DBAC3BBC-2EBE-4721-8C61-F6D66F86569B}" srcId="{4B46715D-8DC2-4B72-80C2-5291461FA8A9}" destId="{F7B62BB7-CA74-4D99-BE00-1B10DA16DF96}" srcOrd="0" destOrd="0" parTransId="{60D7EA85-FDE2-459D-B5C0-47D644FE8419}" sibTransId="{A4F36068-0502-4DE2-B725-F8016442597D}"/>
    <dgm:cxn modelId="{FB896FDC-3EA9-495D-9893-E4A5875ECC1E}" type="presOf" srcId="{F7B62BB7-CA74-4D99-BE00-1B10DA16DF96}" destId="{72CBBC5C-CB0C-4C22-BEFA-5349EC308441}" srcOrd="0" destOrd="0" presId="urn:microsoft.com/office/officeart/2005/8/layout/hierarchy1"/>
    <dgm:cxn modelId="{5E94E0F1-DB6C-428B-8DC6-450208A4C5F3}" srcId="{4B46715D-8DC2-4B72-80C2-5291461FA8A9}" destId="{A58A00DD-51F2-4924-A7DF-F9660949E278}" srcOrd="1" destOrd="0" parTransId="{8532AD33-5604-46CF-A0CF-F036B9EB6815}" sibTransId="{89DFF658-BD5D-4A1D-A694-278F29080EBD}"/>
    <dgm:cxn modelId="{3F5CE186-18BF-4DE3-9967-FEDEF6757BCE}" type="presParOf" srcId="{61169195-4DC9-467A-8080-AF7E094A0F5C}" destId="{48A128EC-F61D-40D3-BAD9-24C38808213C}" srcOrd="0" destOrd="0" presId="urn:microsoft.com/office/officeart/2005/8/layout/hierarchy1"/>
    <dgm:cxn modelId="{09B4D6CF-DBD8-4BCC-9DC4-07ED4DC42A72}" type="presParOf" srcId="{48A128EC-F61D-40D3-BAD9-24C38808213C}" destId="{9F3C83C7-A958-4836-89B5-A1ADF616E2AD}" srcOrd="0" destOrd="0" presId="urn:microsoft.com/office/officeart/2005/8/layout/hierarchy1"/>
    <dgm:cxn modelId="{04618E8E-543C-4356-A6C7-3D3BCD813E83}" type="presParOf" srcId="{9F3C83C7-A958-4836-89B5-A1ADF616E2AD}" destId="{A93B581E-C6C5-4BC3-B8E8-C1977CA5DED1}" srcOrd="0" destOrd="0" presId="urn:microsoft.com/office/officeart/2005/8/layout/hierarchy1"/>
    <dgm:cxn modelId="{344BCE47-094A-4F19-8DF4-58BD0A6B367D}" type="presParOf" srcId="{9F3C83C7-A958-4836-89B5-A1ADF616E2AD}" destId="{16EB3182-4771-4CC7-927F-75BF789D7743}" srcOrd="1" destOrd="0" presId="urn:microsoft.com/office/officeart/2005/8/layout/hierarchy1"/>
    <dgm:cxn modelId="{9E8D4EA6-7C85-4BC5-8AA3-0FD3D0309E79}" type="presParOf" srcId="{48A128EC-F61D-40D3-BAD9-24C38808213C}" destId="{6E2371BB-C4DB-4C27-906E-31F18A99B30F}" srcOrd="1" destOrd="0" presId="urn:microsoft.com/office/officeart/2005/8/layout/hierarchy1"/>
    <dgm:cxn modelId="{2FB13E43-B166-48BE-9696-2B09A317B61A}" type="presParOf" srcId="{6E2371BB-C4DB-4C27-906E-31F18A99B30F}" destId="{073EE819-1810-4F0F-8843-438F8B2C699F}" srcOrd="0" destOrd="0" presId="urn:microsoft.com/office/officeart/2005/8/layout/hierarchy1"/>
    <dgm:cxn modelId="{48DB7164-BEDD-4FAF-91E0-A97F37F78AD6}" type="presParOf" srcId="{6E2371BB-C4DB-4C27-906E-31F18A99B30F}" destId="{49C52B42-0381-4550-99FB-698656FA6477}" srcOrd="1" destOrd="0" presId="urn:microsoft.com/office/officeart/2005/8/layout/hierarchy1"/>
    <dgm:cxn modelId="{EE86CE75-9BF8-40C5-BC1C-EB9CD3BE90DB}" type="presParOf" srcId="{49C52B42-0381-4550-99FB-698656FA6477}" destId="{D5A622BF-960E-44D0-82E7-521F9FEA8BC1}" srcOrd="0" destOrd="0" presId="urn:microsoft.com/office/officeart/2005/8/layout/hierarchy1"/>
    <dgm:cxn modelId="{D451C731-DBF7-429B-BBE3-F2DACFBA84B9}" type="presParOf" srcId="{D5A622BF-960E-44D0-82E7-521F9FEA8BC1}" destId="{3B2B4201-DB91-4D0B-A2EA-12FA4460E72A}" srcOrd="0" destOrd="0" presId="urn:microsoft.com/office/officeart/2005/8/layout/hierarchy1"/>
    <dgm:cxn modelId="{E9EC5E7F-1465-49F4-87C2-EC581DA88824}" type="presParOf" srcId="{D5A622BF-960E-44D0-82E7-521F9FEA8BC1}" destId="{72CBBC5C-CB0C-4C22-BEFA-5349EC308441}" srcOrd="1" destOrd="0" presId="urn:microsoft.com/office/officeart/2005/8/layout/hierarchy1"/>
    <dgm:cxn modelId="{F1B3E167-73A2-475A-8FDF-C7B6C75BE663}" type="presParOf" srcId="{49C52B42-0381-4550-99FB-698656FA6477}" destId="{099E476A-7CC8-464B-936C-066E88578149}" srcOrd="1" destOrd="0" presId="urn:microsoft.com/office/officeart/2005/8/layout/hierarchy1"/>
    <dgm:cxn modelId="{CACA8222-2AB3-4563-8E05-FD8DDB0CB9C5}" type="presParOf" srcId="{6E2371BB-C4DB-4C27-906E-31F18A99B30F}" destId="{B0D7AB34-BD8E-4598-A0A3-98222BDD116E}" srcOrd="2" destOrd="0" presId="urn:microsoft.com/office/officeart/2005/8/layout/hierarchy1"/>
    <dgm:cxn modelId="{000D3265-DB18-46A8-8FC3-6A3A3E6559FF}" type="presParOf" srcId="{6E2371BB-C4DB-4C27-906E-31F18A99B30F}" destId="{3B11F123-F01B-4467-A6F6-7B62D52F29FD}" srcOrd="3" destOrd="0" presId="urn:microsoft.com/office/officeart/2005/8/layout/hierarchy1"/>
    <dgm:cxn modelId="{F1A7F16C-6335-46F0-836C-E7114392ED68}" type="presParOf" srcId="{3B11F123-F01B-4467-A6F6-7B62D52F29FD}" destId="{2A4482DE-19BD-499B-8392-48D4017A9BD2}" srcOrd="0" destOrd="0" presId="urn:microsoft.com/office/officeart/2005/8/layout/hierarchy1"/>
    <dgm:cxn modelId="{1AC95633-A83F-4285-9C5E-DAB400E1295B}" type="presParOf" srcId="{2A4482DE-19BD-499B-8392-48D4017A9BD2}" destId="{564C1B19-F89C-491C-AA09-37A442C59073}" srcOrd="0" destOrd="0" presId="urn:microsoft.com/office/officeart/2005/8/layout/hierarchy1"/>
    <dgm:cxn modelId="{3AE760EC-AAD0-45E1-B39F-13B466938869}" type="presParOf" srcId="{2A4482DE-19BD-499B-8392-48D4017A9BD2}" destId="{EC5CA21B-AADC-48F6-9CFD-F1D7FC8FF975}" srcOrd="1" destOrd="0" presId="urn:microsoft.com/office/officeart/2005/8/layout/hierarchy1"/>
    <dgm:cxn modelId="{E53ECA7D-96C8-434C-BACB-C847F9A19E55}" type="presParOf" srcId="{3B11F123-F01B-4467-A6F6-7B62D52F29FD}" destId="{27154883-016F-4AE0-8756-7BEBE6D6CC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AB34-BD8E-4598-A0A3-98222BDD116E}">
      <dsp:nvSpPr>
        <dsp:cNvPr id="0" name=""/>
        <dsp:cNvSpPr/>
      </dsp:nvSpPr>
      <dsp:spPr>
        <a:xfrm>
          <a:off x="5072062" y="1197921"/>
          <a:ext cx="1152528" cy="548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86"/>
              </a:lnTo>
              <a:lnTo>
                <a:pt x="1152528" y="373786"/>
              </a:lnTo>
              <a:lnTo>
                <a:pt x="1152528" y="548498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EE819-1810-4F0F-8843-438F8B2C699F}">
      <dsp:nvSpPr>
        <dsp:cNvPr id="0" name=""/>
        <dsp:cNvSpPr/>
      </dsp:nvSpPr>
      <dsp:spPr>
        <a:xfrm>
          <a:off x="3919533" y="1197921"/>
          <a:ext cx="1152528" cy="548498"/>
        </a:xfrm>
        <a:custGeom>
          <a:avLst/>
          <a:gdLst/>
          <a:ahLst/>
          <a:cxnLst/>
          <a:rect l="0" t="0" r="0" b="0"/>
          <a:pathLst>
            <a:path>
              <a:moveTo>
                <a:pt x="1152528" y="0"/>
              </a:moveTo>
              <a:lnTo>
                <a:pt x="1152528" y="373786"/>
              </a:lnTo>
              <a:lnTo>
                <a:pt x="0" y="373786"/>
              </a:lnTo>
              <a:lnTo>
                <a:pt x="0" y="548498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581E-C6C5-4BC3-B8E8-C1977CA5DED1}">
      <dsp:nvSpPr>
        <dsp:cNvPr id="0" name=""/>
        <dsp:cNvSpPr/>
      </dsp:nvSpPr>
      <dsp:spPr>
        <a:xfrm>
          <a:off x="4129084" y="339"/>
          <a:ext cx="1885956" cy="1197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B3182-4771-4CC7-927F-75BF789D7743}">
      <dsp:nvSpPr>
        <dsp:cNvPr id="0" name=""/>
        <dsp:cNvSpPr/>
      </dsp:nvSpPr>
      <dsp:spPr>
        <a:xfrm>
          <a:off x="4338634" y="199412"/>
          <a:ext cx="1885956" cy="1197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if ? </a:t>
          </a:r>
        </a:p>
      </dsp:txBody>
      <dsp:txXfrm>
        <a:off x="4373710" y="234488"/>
        <a:ext cx="1815804" cy="1127430"/>
      </dsp:txXfrm>
    </dsp:sp>
    <dsp:sp modelId="{3B2B4201-DB91-4D0B-A2EA-12FA4460E72A}">
      <dsp:nvSpPr>
        <dsp:cNvPr id="0" name=""/>
        <dsp:cNvSpPr/>
      </dsp:nvSpPr>
      <dsp:spPr>
        <a:xfrm>
          <a:off x="2976555" y="1746420"/>
          <a:ext cx="1885956" cy="1197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CBBC5C-CB0C-4C22-BEFA-5349EC308441}">
      <dsp:nvSpPr>
        <dsp:cNvPr id="0" name=""/>
        <dsp:cNvSpPr/>
      </dsp:nvSpPr>
      <dsp:spPr>
        <a:xfrm>
          <a:off x="3186105" y="1945494"/>
          <a:ext cx="1885956" cy="1197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don’t want to iterate over a sequence ?</a:t>
          </a:r>
        </a:p>
      </dsp:txBody>
      <dsp:txXfrm>
        <a:off x="3221181" y="1980570"/>
        <a:ext cx="1815804" cy="1127430"/>
      </dsp:txXfrm>
    </dsp:sp>
    <dsp:sp modelId="{564C1B19-F89C-491C-AA09-37A442C59073}">
      <dsp:nvSpPr>
        <dsp:cNvPr id="0" name=""/>
        <dsp:cNvSpPr/>
      </dsp:nvSpPr>
      <dsp:spPr>
        <a:xfrm>
          <a:off x="5281612" y="1746420"/>
          <a:ext cx="1885956" cy="1197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5CA21B-AADC-48F6-9CFD-F1D7FC8FF975}">
      <dsp:nvSpPr>
        <dsp:cNvPr id="0" name=""/>
        <dsp:cNvSpPr/>
      </dsp:nvSpPr>
      <dsp:spPr>
        <a:xfrm>
          <a:off x="5491163" y="1945494"/>
          <a:ext cx="1885956" cy="1197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want to use for loop for specific number of times ?</a:t>
          </a:r>
        </a:p>
      </dsp:txBody>
      <dsp:txXfrm>
        <a:off x="5526239" y="1980570"/>
        <a:ext cx="1815804" cy="112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CPS 109 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Gurpreet Kaur</a:t>
            </a:r>
          </a:p>
          <a:p>
            <a:pPr algn="l"/>
            <a:r>
              <a:rPr lang="en-US" dirty="0" err="1"/>
              <a:t>Mojan</a:t>
            </a:r>
            <a:r>
              <a:rPr lang="en-US" dirty="0"/>
              <a:t> </a:t>
            </a:r>
            <a:r>
              <a:rPr lang="en-US" dirty="0" err="1"/>
              <a:t>Nooshin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C3B4-3DFA-9FA9-0E62-99079708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9D409-4D6C-33C6-CAA0-27C36922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22516"/>
            <a:ext cx="10353675" cy="3222618"/>
          </a:xfrm>
        </p:spPr>
      </p:pic>
    </p:spTree>
    <p:extLst>
      <p:ext uri="{BB962C8B-B14F-4D97-AF65-F5344CB8AC3E}">
        <p14:creationId xmlns:p14="http://schemas.microsoft.com/office/powerpoint/2010/main" val="10021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29EA-F257-80A0-E64B-444E9735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While2guess.py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B7FB4-A504-CD54-0CA9-54DFBA2F9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61" y="2076450"/>
            <a:ext cx="10151953" cy="3714750"/>
          </a:xfrm>
        </p:spPr>
      </p:pic>
    </p:spTree>
    <p:extLst>
      <p:ext uri="{BB962C8B-B14F-4D97-AF65-F5344CB8AC3E}">
        <p14:creationId xmlns:p14="http://schemas.microsoft.com/office/powerpoint/2010/main" val="301819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C4796-EC8B-E975-EC1E-205D8C4B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/>
              <a:t>Examples: Whilerandom.py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EDB23-C50E-1A65-3D64-808DBF348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895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092E-2999-9357-F2FD-C819DC9C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: whileBreak.py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338A2-9F97-CCBE-5640-C1E66775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656" y="1866900"/>
            <a:ext cx="8335163" cy="3924300"/>
          </a:xfrm>
        </p:spPr>
      </p:pic>
    </p:spTree>
    <p:extLst>
      <p:ext uri="{BB962C8B-B14F-4D97-AF65-F5344CB8AC3E}">
        <p14:creationId xmlns:p14="http://schemas.microsoft.com/office/powerpoint/2010/main" val="30931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E57D-1D0A-661A-CAFA-F337894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Continue: whilecontinue.py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70E51-C4DB-C536-7763-752A0525F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43" y="2076450"/>
            <a:ext cx="8600389" cy="3714750"/>
          </a:xfrm>
        </p:spPr>
      </p:pic>
    </p:spTree>
    <p:extLst>
      <p:ext uri="{BB962C8B-B14F-4D97-AF65-F5344CB8AC3E}">
        <p14:creationId xmlns:p14="http://schemas.microsoft.com/office/powerpoint/2010/main" val="107637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E9B-ACE9-59BF-F26A-FFD4598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Whileelse.py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E9BA7-6148-CB65-0F82-A65F8680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88876"/>
            <a:ext cx="10353675" cy="2489897"/>
          </a:xfrm>
        </p:spPr>
      </p:pic>
    </p:spTree>
    <p:extLst>
      <p:ext uri="{BB962C8B-B14F-4D97-AF65-F5344CB8AC3E}">
        <p14:creationId xmlns:p14="http://schemas.microsoft.com/office/powerpoint/2010/main" val="169920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54E1D-591E-BFB1-6376-3904B353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EC2-A720-CE50-D26C-497FD9D9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380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D79730"/>
                </a:solidFill>
              </a:rPr>
              <a:t>Do While loop does not exist in Python but works with Java/C/C++</a:t>
            </a:r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2FF21730-7C9E-26DA-02E0-1F5F6850E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5" r="3718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AE16FF6-72B7-5247-89AB-D8DF8F2D3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8" r="23435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04A89-3DCE-CFB7-6BBC-C336796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Thanks !!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E62F-1E9F-F065-59CA-2B5DB5A4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Presented by : Gurpreet and </a:t>
            </a:r>
            <a:r>
              <a:rPr lang="en-US" sz="1800" dirty="0" err="1"/>
              <a:t>Mojan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Quiz Time!!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5401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AB69-160F-E9AD-FC5C-86B9982B2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1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35069-44F2-2176-AD5C-B8487E36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0270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96AC-4ECA-F411-D189-D3B30CB7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6851-4CBA-6EE2-5E8E-40FD2D90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86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Lab 3: 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Quiz 2 Discussion</a:t>
            </a:r>
          </a:p>
          <a:p>
            <a:r>
              <a:rPr lang="en-US" sz="2400" dirty="0"/>
              <a:t>Lists</a:t>
            </a:r>
          </a:p>
          <a:p>
            <a:r>
              <a:rPr lang="en-US" sz="2400" dirty="0"/>
              <a:t>Loops</a:t>
            </a:r>
          </a:p>
          <a:p>
            <a:r>
              <a:rPr lang="en-US" sz="2400" dirty="0"/>
              <a:t>Lists with Loops Examples </a:t>
            </a:r>
          </a:p>
          <a:p>
            <a:r>
              <a:rPr lang="en-US" sz="2400" dirty="0"/>
              <a:t>Quiz 3 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C175-B42C-D6B7-286D-C90E439B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5CC-BCCB-EE05-FE1E-88B30DDC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execute a group of statements a certain number of times.</a:t>
            </a:r>
          </a:p>
          <a:p>
            <a:r>
              <a:rPr lang="en-US" dirty="0"/>
              <a:t>Types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For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While</a:t>
            </a:r>
          </a:p>
          <a:p>
            <a:pPr marL="551250" indent="-514350">
              <a:buFont typeface="+mj-lt"/>
              <a:buAutoNum type="romanLcPeriod"/>
            </a:pPr>
            <a:r>
              <a:rPr lang="en-US" dirty="0"/>
              <a:t>Nested Loops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58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3493-C2FF-F735-90F9-3B2CFBED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D108-601F-BBCC-31B6-08AC4411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can iterate over a sequence of iterable objects in Python.</a:t>
            </a:r>
          </a:p>
          <a:p>
            <a:endParaRPr lang="en-US" dirty="0"/>
          </a:p>
          <a:p>
            <a:r>
              <a:rPr lang="en-US" dirty="0"/>
              <a:t>Iterable objects could be strings , lists , tuples , sets and dictionaries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3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595B-FE42-237A-74AC-B93CF816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string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75776-7A37-8B4C-A07A-5A1AAED3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06" y="2141792"/>
            <a:ext cx="8847587" cy="3459780"/>
          </a:xfrm>
        </p:spPr>
      </p:pic>
    </p:spTree>
    <p:extLst>
      <p:ext uri="{BB962C8B-B14F-4D97-AF65-F5344CB8AC3E}">
        <p14:creationId xmlns:p14="http://schemas.microsoft.com/office/powerpoint/2010/main" val="49926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BF92-1333-1CA7-9346-4C10F5A3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Lists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D970E-ADFA-D894-FF56-E9F49142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19300"/>
            <a:ext cx="10353675" cy="3015543"/>
          </a:xfrm>
        </p:spPr>
      </p:pic>
    </p:spTree>
    <p:extLst>
      <p:ext uri="{BB962C8B-B14F-4D97-AF65-F5344CB8AC3E}">
        <p14:creationId xmlns:p14="http://schemas.microsoft.com/office/powerpoint/2010/main" val="325875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12A8B-0CD4-AF64-DFB6-FBE3DC4C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Range():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660F3-6C15-3ABD-5968-882583F05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82472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54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F6E7-648A-73DE-46F5-7C28B04D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250DD-3F5C-AC6A-6D55-61EDB50E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5850" y="1941559"/>
            <a:ext cx="6626133" cy="38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5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41A3A-19A2-827E-D72A-8C32B8DD3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4" r="182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83C8-9130-EEC7-76EA-447EC145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4" y="845389"/>
            <a:ext cx="3596420" cy="979017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Quiz 2 Question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862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{0D416676-5976-4F73-9434-DC8425741FD0}tf55705232_win32</Template>
  <TotalTime>247</TotalTime>
  <Words>164</Words>
  <Application>Microsoft Office PowerPoint</Application>
  <PresentationFormat>Widescreen</PresentationFormat>
  <Paragraphs>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CPS 109 Lab 3</vt:lpstr>
      <vt:lpstr>Lab 3: Agenda</vt:lpstr>
      <vt:lpstr>Loops</vt:lpstr>
      <vt:lpstr>For loop</vt:lpstr>
      <vt:lpstr>Iterating over string </vt:lpstr>
      <vt:lpstr>Iterating Lists</vt:lpstr>
      <vt:lpstr>Range():</vt:lpstr>
      <vt:lpstr>Example</vt:lpstr>
      <vt:lpstr>Quiz 2 Question </vt:lpstr>
      <vt:lpstr>While loop</vt:lpstr>
      <vt:lpstr>Examples: While2guess.py</vt:lpstr>
      <vt:lpstr>Examples: Whilerandom.py</vt:lpstr>
      <vt:lpstr>Break : whileBreak.py</vt:lpstr>
      <vt:lpstr>Continue: whilecontinue.py</vt:lpstr>
      <vt:lpstr>Example: Whileelse.py</vt:lpstr>
      <vt:lpstr>Note:</vt:lpstr>
      <vt:lpstr>Thanks !!</vt:lpstr>
      <vt:lpstr>Quiz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3</dc:title>
  <dc:creator>Gurpreet Kaur</dc:creator>
  <cp:lastModifiedBy>Gurpreet Kaur</cp:lastModifiedBy>
  <cp:revision>2</cp:revision>
  <dcterms:created xsi:type="dcterms:W3CDTF">2024-02-13T18:44:37Z</dcterms:created>
  <dcterms:modified xsi:type="dcterms:W3CDTF">2024-02-13T22:51:47Z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