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7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Recursion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Mutability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Quiz 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  <dgm:t>
        <a:bodyPr/>
        <a:lstStyle/>
        <a:p>
          <a:endParaRPr lang="en-US"/>
        </a:p>
      </dgm:t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  <dgm:t>
        <a:bodyPr/>
        <a:lstStyle/>
        <a:p>
          <a:endParaRPr lang="en-US"/>
        </a:p>
      </dgm:t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  <dgm:t>
        <a:bodyPr/>
        <a:lstStyle/>
        <a:p>
          <a:endParaRPr lang="en-US"/>
        </a:p>
      </dgm:t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Recursion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Mutability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Quiz 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BA1780-A246-4C7F-9267-727EF2F4E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-4486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Cps 109 Lab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Gurpreet Kaur</a:t>
            </a:r>
          </a:p>
          <a:p>
            <a:r>
              <a:rPr lang="en-US" dirty="0" err="1">
                <a:solidFill>
                  <a:schemeClr val="tx1"/>
                </a:solidFill>
              </a:rPr>
              <a:t>Mojan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Nooshin</a:t>
            </a:r>
            <a:r>
              <a:rPr lang="en-US" dirty="0">
                <a:solidFill>
                  <a:schemeClr val="tx1"/>
                </a:solidFill>
              </a:rPr>
              <a:t> Habibi</a:t>
            </a:r>
          </a:p>
        </p:txBody>
      </p:sp>
    </p:spTree>
    <p:extLst>
      <p:ext uri="{BB962C8B-B14F-4D97-AF65-F5344CB8AC3E}">
        <p14:creationId xmlns:p14="http://schemas.microsoft.com/office/powerpoint/2010/main" xmlns="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Quiz Time !!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9238" y="1647646"/>
            <a:ext cx="9074988" cy="44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xmlns="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154269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F79FE1-4408-DC02-A13A-CC051777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86BB4B-A4D9-F691-3DBF-21250D6A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Covered by </a:t>
            </a:r>
            <a:r>
              <a:rPr lang="en-CA" dirty="0" err="1"/>
              <a:t>Mojan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1507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97AFC-1540-D05B-FEB2-1A86DC5F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EB82B7-F9FA-FCC2-2535-AF9E38A4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You might have heard us saying that lists are “mutable”,  and strings are “immutable”</a:t>
            </a:r>
          </a:p>
          <a:p>
            <a:endParaRPr lang="en-CA" sz="3200" dirty="0"/>
          </a:p>
          <a:p>
            <a:r>
              <a:rPr lang="en-CA" sz="3200" dirty="0"/>
              <a:t>Can you tell what does that mean?</a:t>
            </a:r>
          </a:p>
        </p:txBody>
      </p:sp>
    </p:spTree>
    <p:extLst>
      <p:ext uri="{BB962C8B-B14F-4D97-AF65-F5344CB8AC3E}">
        <p14:creationId xmlns:p14="http://schemas.microsoft.com/office/powerpoint/2010/main" xmlns="" val="398116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54E15-9DDD-513F-3964-5D3D33BD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2692C4-6006-DF91-7E0F-FF658445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Something is </a:t>
            </a:r>
            <a:r>
              <a:rPr lang="en-CA" sz="2800" b="1" dirty="0"/>
              <a:t>mutable </a:t>
            </a:r>
            <a:r>
              <a:rPr lang="en-CA" sz="2800" dirty="0"/>
              <a:t>if its contents can be changed (like a list).</a:t>
            </a:r>
          </a:p>
          <a:p>
            <a:endParaRPr lang="en-CA" sz="2800" b="1" dirty="0"/>
          </a:p>
          <a:p>
            <a:r>
              <a:rPr lang="en-CA" sz="2800" dirty="0"/>
              <a:t>Something is </a:t>
            </a:r>
            <a:r>
              <a:rPr lang="en-CA" sz="2800" b="1" dirty="0"/>
              <a:t>immutable</a:t>
            </a:r>
            <a:r>
              <a:rPr lang="en-CA" sz="2800" dirty="0"/>
              <a:t> if its contents cannot be changed (like a string or a tuple)</a:t>
            </a:r>
          </a:p>
        </p:txBody>
      </p:sp>
    </p:spTree>
    <p:extLst>
      <p:ext uri="{BB962C8B-B14F-4D97-AF65-F5344CB8AC3E}">
        <p14:creationId xmlns:p14="http://schemas.microsoft.com/office/powerpoint/2010/main" xmlns="" val="49358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F45FE-1F6A-7910-A8F5-83EB0D63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</a:t>
            </a:r>
            <a:r>
              <a:rPr lang="en-CA" dirty="0" smtClean="0"/>
              <a:t>:: Lab5_MutableLists.py 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99737"/>
            <a:ext cx="10058400" cy="306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1697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Example : Lab5_StringsImmutable.py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05400"/>
            <a:ext cx="10058400" cy="244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Combined Example : Example3Mutability.py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409499"/>
            <a:ext cx="10058400" cy="323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Thanks!!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8000" dirty="0" smtClean="0"/>
              <a:t>Any Questions !!</a:t>
            </a:r>
          </a:p>
          <a:p>
            <a:pPr>
              <a:buNone/>
            </a:pPr>
            <a:endParaRPr lang="en-US" sz="8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{588ABCAE-53AA-44BD-9509-9ABFABD79BA2}tf78829772_win32</Template>
  <TotalTime>57</TotalTime>
  <Words>97</Words>
  <Application>Microsoft Office PowerPoint</Application>
  <PresentationFormat>Custom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SavonVTI</vt:lpstr>
      <vt:lpstr>Cps 109 Lab 5</vt:lpstr>
      <vt:lpstr>Agenda</vt:lpstr>
      <vt:lpstr>Recursion</vt:lpstr>
      <vt:lpstr>Mutability </vt:lpstr>
      <vt:lpstr>Mutability</vt:lpstr>
      <vt:lpstr>Example :: Lab5_MutableLists.py </vt:lpstr>
      <vt:lpstr>Example : Lab5_StringsImmutable.py</vt:lpstr>
      <vt:lpstr>Combined Example : Example3Mutability.py</vt:lpstr>
      <vt:lpstr>Thanks!!</vt:lpstr>
      <vt:lpstr>Quiz Time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109 Lab 5</dc:title>
  <dc:creator>Gurpreet Kaur</dc:creator>
  <cp:lastModifiedBy>Gurpreet Kaur</cp:lastModifiedBy>
  <cp:revision>5</cp:revision>
  <dcterms:created xsi:type="dcterms:W3CDTF">2024-03-12T19:44:59Z</dcterms:created>
  <dcterms:modified xsi:type="dcterms:W3CDTF">2024-03-12T20:43:56Z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