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1BF87-66EE-4701-97A7-26259BA9FB49}" v="107" dt="2020-09-25T05:02:1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preet Dhiman" userId="49eecc2f556754b0" providerId="LiveId" clId="{1FD1BF87-66EE-4701-97A7-26259BA9FB49}"/>
    <pc:docChg chg="undo custSel mod addSld delSld modSld">
      <pc:chgData name="Gurpreet Dhiman" userId="49eecc2f556754b0" providerId="LiveId" clId="{1FD1BF87-66EE-4701-97A7-26259BA9FB49}" dt="2020-09-25T05:09:48.513" v="2002" actId="12"/>
      <pc:docMkLst>
        <pc:docMk/>
      </pc:docMkLst>
      <pc:sldChg chg="addSp delSp modSp mod setBg">
        <pc:chgData name="Gurpreet Dhiman" userId="49eecc2f556754b0" providerId="LiveId" clId="{1FD1BF87-66EE-4701-97A7-26259BA9FB49}" dt="2020-09-25T04:47:18.176" v="1680" actId="26606"/>
        <pc:sldMkLst>
          <pc:docMk/>
          <pc:sldMk cId="3693476584" sldId="257"/>
        </pc:sldMkLst>
        <pc:spChg chg="mod">
          <ac:chgData name="Gurpreet Dhiman" userId="49eecc2f556754b0" providerId="LiveId" clId="{1FD1BF87-66EE-4701-97A7-26259BA9FB49}" dt="2020-09-25T04:47:18.176" v="1680" actId="26606"/>
          <ac:spMkLst>
            <pc:docMk/>
            <pc:sldMk cId="3693476584" sldId="257"/>
            <ac:spMk id="2" creationId="{DDA1EB34-0321-4D58-A399-3B768658AF94}"/>
          </ac:spMkLst>
        </pc:spChg>
        <pc:spChg chg="mod">
          <ac:chgData name="Gurpreet Dhiman" userId="49eecc2f556754b0" providerId="LiveId" clId="{1FD1BF87-66EE-4701-97A7-26259BA9FB49}" dt="2020-09-25T04:47:18.176" v="1680" actId="26606"/>
          <ac:spMkLst>
            <pc:docMk/>
            <pc:sldMk cId="3693476584" sldId="257"/>
            <ac:spMk id="3" creationId="{4C0C5981-4406-45C5-BDC4-5E8028B1FC83}"/>
          </ac:spMkLst>
        </pc:spChg>
        <pc:spChg chg="add del">
          <ac:chgData name="Gurpreet Dhiman" userId="49eecc2f556754b0" providerId="LiveId" clId="{1FD1BF87-66EE-4701-97A7-26259BA9FB49}" dt="2020-09-25T04:47:18.169" v="1679" actId="26606"/>
          <ac:spMkLst>
            <pc:docMk/>
            <pc:sldMk cId="3693476584" sldId="257"/>
            <ac:spMk id="8" creationId="{2AEFFFF2-9EB4-4B6C-B9F8-2BA3EF89A21C}"/>
          </ac:spMkLst>
        </pc:spChg>
        <pc:spChg chg="add del">
          <ac:chgData name="Gurpreet Dhiman" userId="49eecc2f556754b0" providerId="LiveId" clId="{1FD1BF87-66EE-4701-97A7-26259BA9FB49}" dt="2020-09-25T04:47:18.169" v="1679" actId="26606"/>
          <ac:spMkLst>
            <pc:docMk/>
            <pc:sldMk cId="3693476584" sldId="257"/>
            <ac:spMk id="10" creationId="{0D65299F-028F-4AFC-B46A-8DB33E20FE4A}"/>
          </ac:spMkLst>
        </pc:spChg>
        <pc:spChg chg="add del">
          <ac:chgData name="Gurpreet Dhiman" userId="49eecc2f556754b0" providerId="LiveId" clId="{1FD1BF87-66EE-4701-97A7-26259BA9FB49}" dt="2020-09-25T04:47:18.169" v="1679" actId="26606"/>
          <ac:spMkLst>
            <pc:docMk/>
            <pc:sldMk cId="3693476584" sldId="257"/>
            <ac:spMk id="12" creationId="{BAC87F6E-526A-49B5-995D-42DB656594C9}"/>
          </ac:spMkLst>
        </pc:spChg>
        <pc:spChg chg="add">
          <ac:chgData name="Gurpreet Dhiman" userId="49eecc2f556754b0" providerId="LiveId" clId="{1FD1BF87-66EE-4701-97A7-26259BA9FB49}" dt="2020-09-25T04:47:18.176" v="1680" actId="26606"/>
          <ac:spMkLst>
            <pc:docMk/>
            <pc:sldMk cId="3693476584" sldId="257"/>
            <ac:spMk id="14" creationId="{C33976D1-3430-450C-A978-87A9A6E8E71F}"/>
          </ac:spMkLst>
        </pc:spChg>
        <pc:spChg chg="add">
          <ac:chgData name="Gurpreet Dhiman" userId="49eecc2f556754b0" providerId="LiveId" clId="{1FD1BF87-66EE-4701-97A7-26259BA9FB49}" dt="2020-09-25T04:47:18.176" v="1680" actId="26606"/>
          <ac:spMkLst>
            <pc:docMk/>
            <pc:sldMk cId="3693476584" sldId="257"/>
            <ac:spMk id="15" creationId="{7D6AAC78-7D86-415A-ADC1-2B474807960C}"/>
          </ac:spMkLst>
        </pc:spChg>
        <pc:spChg chg="add">
          <ac:chgData name="Gurpreet Dhiman" userId="49eecc2f556754b0" providerId="LiveId" clId="{1FD1BF87-66EE-4701-97A7-26259BA9FB49}" dt="2020-09-25T04:47:18.176" v="1680" actId="26606"/>
          <ac:spMkLst>
            <pc:docMk/>
            <pc:sldMk cId="3693476584" sldId="257"/>
            <ac:spMk id="16" creationId="{F2A658D9-F185-44F1-BA33-D50320D1D078}"/>
          </ac:spMkLst>
        </pc:spChg>
      </pc:sldChg>
      <pc:sldChg chg="addSp delSp modSp new del mod setBg modClrScheme setClrOvrMap delDesignElem chgLayout">
        <pc:chgData name="Gurpreet Dhiman" userId="49eecc2f556754b0" providerId="LiveId" clId="{1FD1BF87-66EE-4701-97A7-26259BA9FB49}" dt="2020-09-25T05:03:08.620" v="1972" actId="47"/>
        <pc:sldMkLst>
          <pc:docMk/>
          <pc:sldMk cId="3085867480" sldId="258"/>
        </pc:sldMkLst>
        <pc:spChg chg="mod ord">
          <ac:chgData name="Gurpreet Dhiman" userId="49eecc2f556754b0" providerId="LiveId" clId="{1FD1BF87-66EE-4701-97A7-26259BA9FB49}" dt="2020-09-25T05:01:57.169" v="1964" actId="1076"/>
          <ac:spMkLst>
            <pc:docMk/>
            <pc:sldMk cId="3085867480" sldId="258"/>
            <ac:spMk id="2" creationId="{CEF02607-F1F8-4DFC-B12C-79DE17339609}"/>
          </ac:spMkLst>
        </pc:spChg>
        <pc:spChg chg="del mod">
          <ac:chgData name="Gurpreet Dhiman" userId="49eecc2f556754b0" providerId="LiveId" clId="{1FD1BF87-66EE-4701-97A7-26259BA9FB49}" dt="2020-09-25T01:43:08.774" v="52"/>
          <ac:spMkLst>
            <pc:docMk/>
            <pc:sldMk cId="3085867480" sldId="258"/>
            <ac:spMk id="3" creationId="{A83B45B0-28D3-4E0F-8614-906E9E1D0157}"/>
          </ac:spMkLst>
        </pc:spChg>
        <pc:spChg chg="add mod">
          <ac:chgData name="Gurpreet Dhiman" userId="49eecc2f556754b0" providerId="LiveId" clId="{1FD1BF87-66EE-4701-97A7-26259BA9FB49}" dt="2020-09-25T04:50:07.857" v="1713" actId="20577"/>
          <ac:spMkLst>
            <pc:docMk/>
            <pc:sldMk cId="3085867480" sldId="258"/>
            <ac:spMk id="6" creationId="{D425820D-BEC0-4650-96F6-45BF0FFF9BC9}"/>
          </ac:spMkLst>
        </pc:spChg>
        <pc:spChg chg="add del mod ord">
          <ac:chgData name="Gurpreet Dhiman" userId="49eecc2f556754b0" providerId="LiveId" clId="{1FD1BF87-66EE-4701-97A7-26259BA9FB49}" dt="2020-09-25T04:48:03.843" v="1682" actId="700"/>
          <ac:spMkLst>
            <pc:docMk/>
            <pc:sldMk cId="3085867480" sldId="258"/>
            <ac:spMk id="7" creationId="{84C34D4E-FD0B-40EF-B06C-C0C99963E659}"/>
          </ac:spMkLst>
        </pc:spChg>
        <pc:spChg chg="add del mod ord">
          <ac:chgData name="Gurpreet Dhiman" userId="49eecc2f556754b0" providerId="LiveId" clId="{1FD1BF87-66EE-4701-97A7-26259BA9FB49}" dt="2020-09-25T04:49:02.024" v="1689" actId="478"/>
          <ac:spMkLst>
            <pc:docMk/>
            <pc:sldMk cId="3085867480" sldId="258"/>
            <ac:spMk id="8" creationId="{D95F7453-8DCC-42BE-840E-7238BEDA1424}"/>
          </ac:spMkLst>
        </pc:spChg>
        <pc:spChg chg="add del">
          <ac:chgData name="Gurpreet Dhiman" userId="49eecc2f556754b0" providerId="LiveId" clId="{1FD1BF87-66EE-4701-97A7-26259BA9FB49}" dt="2020-09-25T05:01:17.213" v="1961"/>
          <ac:spMkLst>
            <pc:docMk/>
            <pc:sldMk cId="3085867480" sldId="258"/>
            <ac:spMk id="13" creationId="{322F38BC-D98D-4D85-8CF7-BA70EEDEDD2A}"/>
          </ac:spMkLst>
        </pc:spChg>
        <pc:spChg chg="add del">
          <ac:chgData name="Gurpreet Dhiman" userId="49eecc2f556754b0" providerId="LiveId" clId="{1FD1BF87-66EE-4701-97A7-26259BA9FB49}" dt="2020-09-25T05:01:17.213" v="1961"/>
          <ac:spMkLst>
            <pc:docMk/>
            <pc:sldMk cId="3085867480" sldId="258"/>
            <ac:spMk id="15" creationId="{B501A2F0-90BE-4D86-9A8A-4390413F74F8}"/>
          </ac:spMkLst>
        </pc:spChg>
        <pc:spChg chg="add del">
          <ac:chgData name="Gurpreet Dhiman" userId="49eecc2f556754b0" providerId="LiveId" clId="{1FD1BF87-66EE-4701-97A7-26259BA9FB49}" dt="2020-09-25T05:01:17.213" v="1961"/>
          <ac:spMkLst>
            <pc:docMk/>
            <pc:sldMk cId="3085867480" sldId="258"/>
            <ac:spMk id="17" creationId="{80F5EB4E-25CD-44CC-AF95-30C9253422EF}"/>
          </ac:spMkLst>
        </pc:spChg>
        <pc:graphicFrameChg chg="add del mod">
          <ac:chgData name="Gurpreet Dhiman" userId="49eecc2f556754b0" providerId="LiveId" clId="{1FD1BF87-66EE-4701-97A7-26259BA9FB49}" dt="2020-09-25T01:42:31.152" v="51" actId="478"/>
          <ac:graphicFrameMkLst>
            <pc:docMk/>
            <pc:sldMk cId="3085867480" sldId="258"/>
            <ac:graphicFrameMk id="4" creationId="{9A9C720B-1A51-44A9-B3C1-83500A2785ED}"/>
          </ac:graphicFrameMkLst>
        </pc:graphicFrameChg>
        <pc:graphicFrameChg chg="add mod ord">
          <ac:chgData name="Gurpreet Dhiman" userId="49eecc2f556754b0" providerId="LiveId" clId="{1FD1BF87-66EE-4701-97A7-26259BA9FB49}" dt="2020-09-25T05:01:17.213" v="1961"/>
          <ac:graphicFrameMkLst>
            <pc:docMk/>
            <pc:sldMk cId="3085867480" sldId="258"/>
            <ac:graphicFrameMk id="5" creationId="{9A9C720B-1A51-44A9-B3C1-83500A2785ED}"/>
          </ac:graphicFrameMkLst>
        </pc:graphicFrameChg>
      </pc:sldChg>
      <pc:sldChg chg="addSp delSp modSp new mod setBg modClrScheme chgLayout">
        <pc:chgData name="Gurpreet Dhiman" userId="49eecc2f556754b0" providerId="LiveId" clId="{1FD1BF87-66EE-4701-97A7-26259BA9FB49}" dt="2020-09-25T05:05:24.771" v="1981" actId="12"/>
        <pc:sldMkLst>
          <pc:docMk/>
          <pc:sldMk cId="3661463561" sldId="259"/>
        </pc:sldMkLst>
        <pc:spChg chg="mod ord">
          <ac:chgData name="Gurpreet Dhiman" userId="49eecc2f556754b0" providerId="LiveId" clId="{1FD1BF87-66EE-4701-97A7-26259BA9FB49}" dt="2020-09-25T04:51:01.693" v="1716" actId="26606"/>
          <ac:spMkLst>
            <pc:docMk/>
            <pc:sldMk cId="3661463561" sldId="259"/>
            <ac:spMk id="2" creationId="{B1992146-9D3D-4E81-BC12-BEE8EF30FC72}"/>
          </ac:spMkLst>
        </pc:spChg>
        <pc:spChg chg="del">
          <ac:chgData name="Gurpreet Dhiman" userId="49eecc2f556754b0" providerId="LiveId" clId="{1FD1BF87-66EE-4701-97A7-26259BA9FB49}" dt="2020-09-25T01:51:23.597" v="168"/>
          <ac:spMkLst>
            <pc:docMk/>
            <pc:sldMk cId="3661463561" sldId="259"/>
            <ac:spMk id="3" creationId="{E5BE8561-BA16-481E-BB79-BF433981F42D}"/>
          </ac:spMkLst>
        </pc:spChg>
        <pc:spChg chg="add mod">
          <ac:chgData name="Gurpreet Dhiman" userId="49eecc2f556754b0" providerId="LiveId" clId="{1FD1BF87-66EE-4701-97A7-26259BA9FB49}" dt="2020-09-25T05:05:24.771" v="1981" actId="12"/>
          <ac:spMkLst>
            <pc:docMk/>
            <pc:sldMk cId="3661463561" sldId="259"/>
            <ac:spMk id="5" creationId="{A6072A90-46D2-409F-B97B-9921AF9FC500}"/>
          </ac:spMkLst>
        </pc:spChg>
        <pc:spChg chg="add del mod">
          <ac:chgData name="Gurpreet Dhiman" userId="49eecc2f556754b0" providerId="LiveId" clId="{1FD1BF87-66EE-4701-97A7-26259BA9FB49}" dt="2020-09-25T01:53:30.608" v="241"/>
          <ac:spMkLst>
            <pc:docMk/>
            <pc:sldMk cId="3661463561" sldId="259"/>
            <ac:spMk id="7" creationId="{AB998926-F66E-4DAF-AC0E-8C1C33E0EC7C}"/>
          </ac:spMkLst>
        </pc:spChg>
        <pc:spChg chg="add del mod ord">
          <ac:chgData name="Gurpreet Dhiman" userId="49eecc2f556754b0" providerId="LiveId" clId="{1FD1BF87-66EE-4701-97A7-26259BA9FB49}" dt="2020-09-25T04:50:34.872" v="1715" actId="700"/>
          <ac:spMkLst>
            <pc:docMk/>
            <pc:sldMk cId="3661463561" sldId="259"/>
            <ac:spMk id="9" creationId="{3C4BD84D-09A3-4EB1-A76A-FEBA75BB297E}"/>
          </ac:spMkLst>
        </pc:spChg>
        <pc:spChg chg="add">
          <ac:chgData name="Gurpreet Dhiman" userId="49eecc2f556754b0" providerId="LiveId" clId="{1FD1BF87-66EE-4701-97A7-26259BA9FB49}" dt="2020-09-25T04:51:01.693" v="1716" actId="26606"/>
          <ac:spMkLst>
            <pc:docMk/>
            <pc:sldMk cId="3661463561" sldId="259"/>
            <ac:spMk id="13" creationId="{C966A4D4-049A-4389-B407-0E7091A07C8D}"/>
          </ac:spMkLst>
        </pc:spChg>
        <pc:spChg chg="add">
          <ac:chgData name="Gurpreet Dhiman" userId="49eecc2f556754b0" providerId="LiveId" clId="{1FD1BF87-66EE-4701-97A7-26259BA9FB49}" dt="2020-09-25T04:51:01.693" v="1716" actId="26606"/>
          <ac:spMkLst>
            <pc:docMk/>
            <pc:sldMk cId="3661463561" sldId="259"/>
            <ac:spMk id="15" creationId="{B5899359-8523-4D4D-B568-3FDFAF9821C7}"/>
          </ac:spMkLst>
        </pc:spChg>
        <pc:spChg chg="add">
          <ac:chgData name="Gurpreet Dhiman" userId="49eecc2f556754b0" providerId="LiveId" clId="{1FD1BF87-66EE-4701-97A7-26259BA9FB49}" dt="2020-09-25T04:51:01.693" v="1716" actId="26606"/>
          <ac:spMkLst>
            <pc:docMk/>
            <pc:sldMk cId="3661463561" sldId="259"/>
            <ac:spMk id="17" creationId="{2E9C9585-DA89-4D7E-BCDF-576461A1A2D9}"/>
          </ac:spMkLst>
        </pc:spChg>
        <pc:graphicFrameChg chg="add del mod">
          <ac:chgData name="Gurpreet Dhiman" userId="49eecc2f556754b0" providerId="LiveId" clId="{1FD1BF87-66EE-4701-97A7-26259BA9FB49}" dt="2020-09-25T01:53:25.367" v="240" actId="478"/>
          <ac:graphicFrameMkLst>
            <pc:docMk/>
            <pc:sldMk cId="3661463561" sldId="259"/>
            <ac:graphicFrameMk id="4" creationId="{C9B513FD-3730-465E-A1B2-70CC7B662689}"/>
          </ac:graphicFrameMkLst>
        </pc:graphicFrameChg>
        <pc:graphicFrameChg chg="add mod ord">
          <ac:chgData name="Gurpreet Dhiman" userId="49eecc2f556754b0" providerId="LiveId" clId="{1FD1BF87-66EE-4701-97A7-26259BA9FB49}" dt="2020-09-25T04:51:01.693" v="1716" actId="26606"/>
          <ac:graphicFrameMkLst>
            <pc:docMk/>
            <pc:sldMk cId="3661463561" sldId="259"/>
            <ac:graphicFrameMk id="8" creationId="{C9B513FD-3730-465E-A1B2-70CC7B662689}"/>
          </ac:graphicFrameMkLst>
        </pc:graphicFrameChg>
      </pc:sldChg>
      <pc:sldChg chg="addSp delSp modSp new mod setBg">
        <pc:chgData name="Gurpreet Dhiman" userId="49eecc2f556754b0" providerId="LiveId" clId="{1FD1BF87-66EE-4701-97A7-26259BA9FB49}" dt="2020-09-25T05:06:25.900" v="1987" actId="12"/>
        <pc:sldMkLst>
          <pc:docMk/>
          <pc:sldMk cId="1044626854" sldId="260"/>
        </pc:sldMkLst>
        <pc:spChg chg="mod">
          <ac:chgData name="Gurpreet Dhiman" userId="49eecc2f556754b0" providerId="LiveId" clId="{1FD1BF87-66EE-4701-97A7-26259BA9FB49}" dt="2020-09-25T04:58:51.781" v="1947" actId="26606"/>
          <ac:spMkLst>
            <pc:docMk/>
            <pc:sldMk cId="1044626854" sldId="260"/>
            <ac:spMk id="2" creationId="{840A26EA-2E3E-458A-901C-4658309CFAE5}"/>
          </ac:spMkLst>
        </pc:spChg>
        <pc:spChg chg="del">
          <ac:chgData name="Gurpreet Dhiman" userId="49eecc2f556754b0" providerId="LiveId" clId="{1FD1BF87-66EE-4701-97A7-26259BA9FB49}" dt="2020-09-25T02:10:50.272" v="415"/>
          <ac:spMkLst>
            <pc:docMk/>
            <pc:sldMk cId="1044626854" sldId="260"/>
            <ac:spMk id="3" creationId="{46CE27E5-EEA3-4E88-9A26-5646C24E1FFF}"/>
          </ac:spMkLst>
        </pc:spChg>
        <pc:spChg chg="add mod">
          <ac:chgData name="Gurpreet Dhiman" userId="49eecc2f556754b0" providerId="LiveId" clId="{1FD1BF87-66EE-4701-97A7-26259BA9FB49}" dt="2020-09-25T05:06:25.900" v="1987" actId="12"/>
          <ac:spMkLst>
            <pc:docMk/>
            <pc:sldMk cId="1044626854" sldId="260"/>
            <ac:spMk id="6" creationId="{C6F2AAEA-B02D-4792-9EF1-7DAF07425567}"/>
          </ac:spMkLst>
        </pc:spChg>
        <pc:spChg chg="add">
          <ac:chgData name="Gurpreet Dhiman" userId="49eecc2f556754b0" providerId="LiveId" clId="{1FD1BF87-66EE-4701-97A7-26259BA9FB49}" dt="2020-09-25T04:58:51.781" v="1947" actId="26606"/>
          <ac:spMkLst>
            <pc:docMk/>
            <pc:sldMk cId="1044626854" sldId="260"/>
            <ac:spMk id="11" creationId="{CF4680D4-DEE2-49EE-AF90-EFEAF50AEC23}"/>
          </ac:spMkLst>
        </pc:spChg>
        <pc:spChg chg="add">
          <ac:chgData name="Gurpreet Dhiman" userId="49eecc2f556754b0" providerId="LiveId" clId="{1FD1BF87-66EE-4701-97A7-26259BA9FB49}" dt="2020-09-25T04:58:51.781" v="1947" actId="26606"/>
          <ac:spMkLst>
            <pc:docMk/>
            <pc:sldMk cId="1044626854" sldId="260"/>
            <ac:spMk id="13" creationId="{50C52EE1-5085-4960-AD29-A926E62ECC9F}"/>
          </ac:spMkLst>
        </pc:spChg>
        <pc:spChg chg="add">
          <ac:chgData name="Gurpreet Dhiman" userId="49eecc2f556754b0" providerId="LiveId" clId="{1FD1BF87-66EE-4701-97A7-26259BA9FB49}" dt="2020-09-25T04:58:51.781" v="1947" actId="26606"/>
          <ac:spMkLst>
            <pc:docMk/>
            <pc:sldMk cId="1044626854" sldId="260"/>
            <ac:spMk id="15" creationId="{CD15AA94-C237-4412-B37B-EB317D2B05B7}"/>
          </ac:spMkLst>
        </pc:spChg>
        <pc:graphicFrameChg chg="add mod ord">
          <ac:chgData name="Gurpreet Dhiman" userId="49eecc2f556754b0" providerId="LiveId" clId="{1FD1BF87-66EE-4701-97A7-26259BA9FB49}" dt="2020-09-25T04:58:51.781" v="1947" actId="26606"/>
          <ac:graphicFrameMkLst>
            <pc:docMk/>
            <pc:sldMk cId="1044626854" sldId="260"/>
            <ac:graphicFrameMk id="4" creationId="{3B83A20A-5995-49A4-8FB5-F8926116AADF}"/>
          </ac:graphicFrameMkLst>
        </pc:graphicFrameChg>
      </pc:sldChg>
      <pc:sldChg chg="addSp delSp modSp new mod setBg">
        <pc:chgData name="Gurpreet Dhiman" userId="49eecc2f556754b0" providerId="LiveId" clId="{1FD1BF87-66EE-4701-97A7-26259BA9FB49}" dt="2020-09-25T05:07:17.797" v="1991" actId="12"/>
        <pc:sldMkLst>
          <pc:docMk/>
          <pc:sldMk cId="1028195644" sldId="261"/>
        </pc:sldMkLst>
        <pc:spChg chg="mod">
          <ac:chgData name="Gurpreet Dhiman" userId="49eecc2f556754b0" providerId="LiveId" clId="{1FD1BF87-66EE-4701-97A7-26259BA9FB49}" dt="2020-09-25T04:58:59.366" v="1948" actId="26606"/>
          <ac:spMkLst>
            <pc:docMk/>
            <pc:sldMk cId="1028195644" sldId="261"/>
            <ac:spMk id="2" creationId="{6912AAA6-C769-472C-A2A6-277BB00AB87A}"/>
          </ac:spMkLst>
        </pc:spChg>
        <pc:spChg chg="del">
          <ac:chgData name="Gurpreet Dhiman" userId="49eecc2f556754b0" providerId="LiveId" clId="{1FD1BF87-66EE-4701-97A7-26259BA9FB49}" dt="2020-09-25T03:05:01.570" v="537"/>
          <ac:spMkLst>
            <pc:docMk/>
            <pc:sldMk cId="1028195644" sldId="261"/>
            <ac:spMk id="3" creationId="{1932AF1F-44E6-49E4-B5F2-045FFC4E1A02}"/>
          </ac:spMkLst>
        </pc:spChg>
        <pc:spChg chg="add mod">
          <ac:chgData name="Gurpreet Dhiman" userId="49eecc2f556754b0" providerId="LiveId" clId="{1FD1BF87-66EE-4701-97A7-26259BA9FB49}" dt="2020-09-25T05:07:17.797" v="1991" actId="12"/>
          <ac:spMkLst>
            <pc:docMk/>
            <pc:sldMk cId="1028195644" sldId="261"/>
            <ac:spMk id="6" creationId="{CE816457-C6E6-4A00-8A42-B5473D6B140D}"/>
          </ac:spMkLst>
        </pc:spChg>
        <pc:spChg chg="add">
          <ac:chgData name="Gurpreet Dhiman" userId="49eecc2f556754b0" providerId="LiveId" clId="{1FD1BF87-66EE-4701-97A7-26259BA9FB49}" dt="2020-09-25T04:58:59.366" v="1948" actId="26606"/>
          <ac:spMkLst>
            <pc:docMk/>
            <pc:sldMk cId="1028195644" sldId="261"/>
            <ac:spMk id="11" creationId="{C966A4D4-049A-4389-B407-0E7091A07C8D}"/>
          </ac:spMkLst>
        </pc:spChg>
        <pc:spChg chg="add">
          <ac:chgData name="Gurpreet Dhiman" userId="49eecc2f556754b0" providerId="LiveId" clId="{1FD1BF87-66EE-4701-97A7-26259BA9FB49}" dt="2020-09-25T04:58:59.366" v="1948" actId="26606"/>
          <ac:spMkLst>
            <pc:docMk/>
            <pc:sldMk cId="1028195644" sldId="261"/>
            <ac:spMk id="13" creationId="{B5899359-8523-4D4D-B568-3FDFAF9821C7}"/>
          </ac:spMkLst>
        </pc:spChg>
        <pc:spChg chg="add">
          <ac:chgData name="Gurpreet Dhiman" userId="49eecc2f556754b0" providerId="LiveId" clId="{1FD1BF87-66EE-4701-97A7-26259BA9FB49}" dt="2020-09-25T04:58:59.366" v="1948" actId="26606"/>
          <ac:spMkLst>
            <pc:docMk/>
            <pc:sldMk cId="1028195644" sldId="261"/>
            <ac:spMk id="15" creationId="{2E9C9585-DA89-4D7E-BCDF-576461A1A2D9}"/>
          </ac:spMkLst>
        </pc:spChg>
        <pc:graphicFrameChg chg="add mod ord">
          <ac:chgData name="Gurpreet Dhiman" userId="49eecc2f556754b0" providerId="LiveId" clId="{1FD1BF87-66EE-4701-97A7-26259BA9FB49}" dt="2020-09-25T04:58:59.366" v="1948" actId="26606"/>
          <ac:graphicFrameMkLst>
            <pc:docMk/>
            <pc:sldMk cId="1028195644" sldId="261"/>
            <ac:graphicFrameMk id="4" creationId="{2AAC8F9B-AD06-4F30-92E2-BFDC0E4738F9}"/>
          </ac:graphicFrameMkLst>
        </pc:graphicFrameChg>
      </pc:sldChg>
      <pc:sldChg chg="addSp delSp modSp new mod setBg">
        <pc:chgData name="Gurpreet Dhiman" userId="49eecc2f556754b0" providerId="LiveId" clId="{1FD1BF87-66EE-4701-97A7-26259BA9FB49}" dt="2020-09-25T05:07:57.472" v="1995" actId="12"/>
        <pc:sldMkLst>
          <pc:docMk/>
          <pc:sldMk cId="1395395129" sldId="262"/>
        </pc:sldMkLst>
        <pc:spChg chg="mod">
          <ac:chgData name="Gurpreet Dhiman" userId="49eecc2f556754b0" providerId="LiveId" clId="{1FD1BF87-66EE-4701-97A7-26259BA9FB49}" dt="2020-09-25T04:59:04.449" v="1949" actId="26606"/>
          <ac:spMkLst>
            <pc:docMk/>
            <pc:sldMk cId="1395395129" sldId="262"/>
            <ac:spMk id="2" creationId="{57F27C6F-58EA-4B6E-9491-8327A5CE71CA}"/>
          </ac:spMkLst>
        </pc:spChg>
        <pc:spChg chg="del">
          <ac:chgData name="Gurpreet Dhiman" userId="49eecc2f556754b0" providerId="LiveId" clId="{1FD1BF87-66EE-4701-97A7-26259BA9FB49}" dt="2020-09-25T03:07:42.476" v="684"/>
          <ac:spMkLst>
            <pc:docMk/>
            <pc:sldMk cId="1395395129" sldId="262"/>
            <ac:spMk id="3" creationId="{3B7E49EE-31AD-44A4-B70A-9B090C3E5BC0}"/>
          </ac:spMkLst>
        </pc:spChg>
        <pc:spChg chg="add mod">
          <ac:chgData name="Gurpreet Dhiman" userId="49eecc2f556754b0" providerId="LiveId" clId="{1FD1BF87-66EE-4701-97A7-26259BA9FB49}" dt="2020-09-25T05:07:57.472" v="1995" actId="12"/>
          <ac:spMkLst>
            <pc:docMk/>
            <pc:sldMk cId="1395395129" sldId="262"/>
            <ac:spMk id="6" creationId="{D13AFFB4-491D-4917-84D0-7BB5FF0E72B0}"/>
          </ac:spMkLst>
        </pc:spChg>
        <pc:spChg chg="add">
          <ac:chgData name="Gurpreet Dhiman" userId="49eecc2f556754b0" providerId="LiveId" clId="{1FD1BF87-66EE-4701-97A7-26259BA9FB49}" dt="2020-09-25T04:59:04.449" v="1949" actId="26606"/>
          <ac:spMkLst>
            <pc:docMk/>
            <pc:sldMk cId="1395395129" sldId="262"/>
            <ac:spMk id="11" creationId="{CF4680D4-DEE2-49EE-AF90-EFEAF50AEC23}"/>
          </ac:spMkLst>
        </pc:spChg>
        <pc:spChg chg="add">
          <ac:chgData name="Gurpreet Dhiman" userId="49eecc2f556754b0" providerId="LiveId" clId="{1FD1BF87-66EE-4701-97A7-26259BA9FB49}" dt="2020-09-25T04:59:04.449" v="1949" actId="26606"/>
          <ac:spMkLst>
            <pc:docMk/>
            <pc:sldMk cId="1395395129" sldId="262"/>
            <ac:spMk id="13" creationId="{50C52EE1-5085-4960-AD29-A926E62ECC9F}"/>
          </ac:spMkLst>
        </pc:spChg>
        <pc:spChg chg="add">
          <ac:chgData name="Gurpreet Dhiman" userId="49eecc2f556754b0" providerId="LiveId" clId="{1FD1BF87-66EE-4701-97A7-26259BA9FB49}" dt="2020-09-25T04:59:04.449" v="1949" actId="26606"/>
          <ac:spMkLst>
            <pc:docMk/>
            <pc:sldMk cId="1395395129" sldId="262"/>
            <ac:spMk id="15" creationId="{CD15AA94-C237-4412-B37B-EB317D2B05B7}"/>
          </ac:spMkLst>
        </pc:spChg>
        <pc:graphicFrameChg chg="add mod ord">
          <ac:chgData name="Gurpreet Dhiman" userId="49eecc2f556754b0" providerId="LiveId" clId="{1FD1BF87-66EE-4701-97A7-26259BA9FB49}" dt="2020-09-25T04:59:04.449" v="1949" actId="26606"/>
          <ac:graphicFrameMkLst>
            <pc:docMk/>
            <pc:sldMk cId="1395395129" sldId="262"/>
            <ac:graphicFrameMk id="4" creationId="{775CF320-0F1E-4D29-9381-F9D85E0E459A}"/>
          </ac:graphicFrameMkLst>
        </pc:graphicFrameChg>
      </pc:sldChg>
      <pc:sldChg chg="addSp delSp modSp new mod setBg">
        <pc:chgData name="Gurpreet Dhiman" userId="49eecc2f556754b0" providerId="LiveId" clId="{1FD1BF87-66EE-4701-97A7-26259BA9FB49}" dt="2020-09-25T05:08:33.389" v="1997" actId="12"/>
        <pc:sldMkLst>
          <pc:docMk/>
          <pc:sldMk cId="4112511273" sldId="263"/>
        </pc:sldMkLst>
        <pc:spChg chg="mod">
          <ac:chgData name="Gurpreet Dhiman" userId="49eecc2f556754b0" providerId="LiveId" clId="{1FD1BF87-66EE-4701-97A7-26259BA9FB49}" dt="2020-09-25T04:59:13.365" v="1950" actId="26606"/>
          <ac:spMkLst>
            <pc:docMk/>
            <pc:sldMk cId="4112511273" sldId="263"/>
            <ac:spMk id="2" creationId="{D5C7E3F4-5542-4B3E-A59F-B1A786B427ED}"/>
          </ac:spMkLst>
        </pc:spChg>
        <pc:spChg chg="del">
          <ac:chgData name="Gurpreet Dhiman" userId="49eecc2f556754b0" providerId="LiveId" clId="{1FD1BF87-66EE-4701-97A7-26259BA9FB49}" dt="2020-09-25T03:10:33.523" v="839"/>
          <ac:spMkLst>
            <pc:docMk/>
            <pc:sldMk cId="4112511273" sldId="263"/>
            <ac:spMk id="3" creationId="{82F9FE3F-94B6-4D75-9175-8C3ECB215C29}"/>
          </ac:spMkLst>
        </pc:spChg>
        <pc:spChg chg="add mod">
          <ac:chgData name="Gurpreet Dhiman" userId="49eecc2f556754b0" providerId="LiveId" clId="{1FD1BF87-66EE-4701-97A7-26259BA9FB49}" dt="2020-09-25T05:08:33.389" v="1997" actId="12"/>
          <ac:spMkLst>
            <pc:docMk/>
            <pc:sldMk cId="4112511273" sldId="263"/>
            <ac:spMk id="6" creationId="{EC29A8DA-856F-446C-9296-C4C12D918DF3}"/>
          </ac:spMkLst>
        </pc:spChg>
        <pc:spChg chg="add">
          <ac:chgData name="Gurpreet Dhiman" userId="49eecc2f556754b0" providerId="LiveId" clId="{1FD1BF87-66EE-4701-97A7-26259BA9FB49}" dt="2020-09-25T04:59:13.365" v="1950" actId="26606"/>
          <ac:spMkLst>
            <pc:docMk/>
            <pc:sldMk cId="4112511273" sldId="263"/>
            <ac:spMk id="11" creationId="{C966A4D4-049A-4389-B407-0E7091A07C8D}"/>
          </ac:spMkLst>
        </pc:spChg>
        <pc:spChg chg="add">
          <ac:chgData name="Gurpreet Dhiman" userId="49eecc2f556754b0" providerId="LiveId" clId="{1FD1BF87-66EE-4701-97A7-26259BA9FB49}" dt="2020-09-25T04:59:13.365" v="1950" actId="26606"/>
          <ac:spMkLst>
            <pc:docMk/>
            <pc:sldMk cId="4112511273" sldId="263"/>
            <ac:spMk id="13" creationId="{B5899359-8523-4D4D-B568-3FDFAF9821C7}"/>
          </ac:spMkLst>
        </pc:spChg>
        <pc:spChg chg="add">
          <ac:chgData name="Gurpreet Dhiman" userId="49eecc2f556754b0" providerId="LiveId" clId="{1FD1BF87-66EE-4701-97A7-26259BA9FB49}" dt="2020-09-25T04:59:13.365" v="1950" actId="26606"/>
          <ac:spMkLst>
            <pc:docMk/>
            <pc:sldMk cId="4112511273" sldId="263"/>
            <ac:spMk id="15" creationId="{2E9C9585-DA89-4D7E-BCDF-576461A1A2D9}"/>
          </ac:spMkLst>
        </pc:spChg>
        <pc:graphicFrameChg chg="add mod ord">
          <ac:chgData name="Gurpreet Dhiman" userId="49eecc2f556754b0" providerId="LiveId" clId="{1FD1BF87-66EE-4701-97A7-26259BA9FB49}" dt="2020-09-25T04:59:13.365" v="1950" actId="26606"/>
          <ac:graphicFrameMkLst>
            <pc:docMk/>
            <pc:sldMk cId="4112511273" sldId="263"/>
            <ac:graphicFrameMk id="4" creationId="{44542095-7CAB-4977-8686-2F33B971DF7B}"/>
          </ac:graphicFrameMkLst>
        </pc:graphicFrameChg>
      </pc:sldChg>
      <pc:sldChg chg="addSp delSp modSp new mod setBg">
        <pc:chgData name="Gurpreet Dhiman" userId="49eecc2f556754b0" providerId="LiveId" clId="{1FD1BF87-66EE-4701-97A7-26259BA9FB49}" dt="2020-09-25T05:09:48.513" v="2002" actId="12"/>
        <pc:sldMkLst>
          <pc:docMk/>
          <pc:sldMk cId="870394077" sldId="264"/>
        </pc:sldMkLst>
        <pc:spChg chg="mod">
          <ac:chgData name="Gurpreet Dhiman" userId="49eecc2f556754b0" providerId="LiveId" clId="{1FD1BF87-66EE-4701-97A7-26259BA9FB49}" dt="2020-09-25T04:59:18.002" v="1951" actId="26606"/>
          <ac:spMkLst>
            <pc:docMk/>
            <pc:sldMk cId="870394077" sldId="264"/>
            <ac:spMk id="2" creationId="{A4316387-0244-4C2A-9155-311FD313C84E}"/>
          </ac:spMkLst>
        </pc:spChg>
        <pc:spChg chg="del">
          <ac:chgData name="Gurpreet Dhiman" userId="49eecc2f556754b0" providerId="LiveId" clId="{1FD1BF87-66EE-4701-97A7-26259BA9FB49}" dt="2020-09-25T03:14:07.202" v="911"/>
          <ac:spMkLst>
            <pc:docMk/>
            <pc:sldMk cId="870394077" sldId="264"/>
            <ac:spMk id="3" creationId="{AD1F8EF9-D796-441A-B99D-8F8E374AE4F1}"/>
          </ac:spMkLst>
        </pc:spChg>
        <pc:spChg chg="add mod">
          <ac:chgData name="Gurpreet Dhiman" userId="49eecc2f556754b0" providerId="LiveId" clId="{1FD1BF87-66EE-4701-97A7-26259BA9FB49}" dt="2020-09-25T05:09:48.513" v="2002" actId="12"/>
          <ac:spMkLst>
            <pc:docMk/>
            <pc:sldMk cId="870394077" sldId="264"/>
            <ac:spMk id="6" creationId="{9D1F6683-7ED7-4F92-B80F-341DFE5B8DE1}"/>
          </ac:spMkLst>
        </pc:spChg>
        <pc:spChg chg="add">
          <ac:chgData name="Gurpreet Dhiman" userId="49eecc2f556754b0" providerId="LiveId" clId="{1FD1BF87-66EE-4701-97A7-26259BA9FB49}" dt="2020-09-25T04:59:18.002" v="1951" actId="26606"/>
          <ac:spMkLst>
            <pc:docMk/>
            <pc:sldMk cId="870394077" sldId="264"/>
            <ac:spMk id="11" creationId="{CF4680D4-DEE2-49EE-AF90-EFEAF50AEC23}"/>
          </ac:spMkLst>
        </pc:spChg>
        <pc:spChg chg="add">
          <ac:chgData name="Gurpreet Dhiman" userId="49eecc2f556754b0" providerId="LiveId" clId="{1FD1BF87-66EE-4701-97A7-26259BA9FB49}" dt="2020-09-25T04:59:18.002" v="1951" actId="26606"/>
          <ac:spMkLst>
            <pc:docMk/>
            <pc:sldMk cId="870394077" sldId="264"/>
            <ac:spMk id="13" creationId="{50C52EE1-5085-4960-AD29-A926E62ECC9F}"/>
          </ac:spMkLst>
        </pc:spChg>
        <pc:spChg chg="add">
          <ac:chgData name="Gurpreet Dhiman" userId="49eecc2f556754b0" providerId="LiveId" clId="{1FD1BF87-66EE-4701-97A7-26259BA9FB49}" dt="2020-09-25T04:59:18.002" v="1951" actId="26606"/>
          <ac:spMkLst>
            <pc:docMk/>
            <pc:sldMk cId="870394077" sldId="264"/>
            <ac:spMk id="15" creationId="{CD15AA94-C237-4412-B37B-EB317D2B05B7}"/>
          </ac:spMkLst>
        </pc:spChg>
        <pc:graphicFrameChg chg="add mod ord">
          <ac:chgData name="Gurpreet Dhiman" userId="49eecc2f556754b0" providerId="LiveId" clId="{1FD1BF87-66EE-4701-97A7-26259BA9FB49}" dt="2020-09-25T04:59:18.002" v="1951" actId="26606"/>
          <ac:graphicFrameMkLst>
            <pc:docMk/>
            <pc:sldMk cId="870394077" sldId="264"/>
            <ac:graphicFrameMk id="4" creationId="{421C3F70-4F3D-45B6-9A83-8FA0E2D54503}"/>
          </ac:graphicFrameMkLst>
        </pc:graphicFrameChg>
      </pc:sldChg>
      <pc:sldChg chg="addSp delSp modSp new mod setBg setClrOvrMap chgLayout">
        <pc:chgData name="Gurpreet Dhiman" userId="49eecc2f556754b0" providerId="LiveId" clId="{1FD1BF87-66EE-4701-97A7-26259BA9FB49}" dt="2020-09-25T04:46:28.546" v="1677" actId="478"/>
        <pc:sldMkLst>
          <pc:docMk/>
          <pc:sldMk cId="3851249676" sldId="265"/>
        </pc:sldMkLst>
        <pc:spChg chg="mod ord">
          <ac:chgData name="Gurpreet Dhiman" userId="49eecc2f556754b0" providerId="LiveId" clId="{1FD1BF87-66EE-4701-97A7-26259BA9FB49}" dt="2020-09-25T04:46:16.927" v="1676" actId="26606"/>
          <ac:spMkLst>
            <pc:docMk/>
            <pc:sldMk cId="3851249676" sldId="265"/>
            <ac:spMk id="2" creationId="{7831B1D8-E8E0-4865-8980-ADAD9D0D1CCB}"/>
          </ac:spMkLst>
        </pc:spChg>
        <pc:spChg chg="del">
          <ac:chgData name="Gurpreet Dhiman" userId="49eecc2f556754b0" providerId="LiveId" clId="{1FD1BF87-66EE-4701-97A7-26259BA9FB49}" dt="2020-09-25T03:20:33.529" v="1076"/>
          <ac:spMkLst>
            <pc:docMk/>
            <pc:sldMk cId="3851249676" sldId="265"/>
            <ac:spMk id="3" creationId="{A7F9C84B-5D12-4800-A863-1FCAC75AB250}"/>
          </ac:spMkLst>
        </pc:spChg>
        <pc:spChg chg="add del mod ord">
          <ac:chgData name="Gurpreet Dhiman" userId="49eecc2f556754b0" providerId="LiveId" clId="{1FD1BF87-66EE-4701-97A7-26259BA9FB49}" dt="2020-09-25T04:46:28.546" v="1677" actId="478"/>
          <ac:spMkLst>
            <pc:docMk/>
            <pc:sldMk cId="3851249676" sldId="265"/>
            <ac:spMk id="5" creationId="{31A7DCAF-E453-46F7-B72B-5C363B2492C5}"/>
          </ac:spMkLst>
        </pc:spChg>
        <pc:spChg chg="add">
          <ac:chgData name="Gurpreet Dhiman" userId="49eecc2f556754b0" providerId="LiveId" clId="{1FD1BF87-66EE-4701-97A7-26259BA9FB49}" dt="2020-09-25T04:46:16.927" v="1676" actId="26606"/>
          <ac:spMkLst>
            <pc:docMk/>
            <pc:sldMk cId="3851249676" sldId="265"/>
            <ac:spMk id="10" creationId="{23D9B6CF-87DD-47C7-B38D-7C5353D4DC9D}"/>
          </ac:spMkLst>
        </pc:spChg>
        <pc:spChg chg="add">
          <ac:chgData name="Gurpreet Dhiman" userId="49eecc2f556754b0" providerId="LiveId" clId="{1FD1BF87-66EE-4701-97A7-26259BA9FB49}" dt="2020-09-25T04:46:16.927" v="1676" actId="26606"/>
          <ac:spMkLst>
            <pc:docMk/>
            <pc:sldMk cId="3851249676" sldId="265"/>
            <ac:spMk id="12" creationId="{EFE2328B-DA12-4B90-BD82-3CCF13AF6C83}"/>
          </ac:spMkLst>
        </pc:spChg>
        <pc:spChg chg="add">
          <ac:chgData name="Gurpreet Dhiman" userId="49eecc2f556754b0" providerId="LiveId" clId="{1FD1BF87-66EE-4701-97A7-26259BA9FB49}" dt="2020-09-25T04:46:16.927" v="1676" actId="26606"/>
          <ac:spMkLst>
            <pc:docMk/>
            <pc:sldMk cId="3851249676" sldId="265"/>
            <ac:spMk id="14" creationId="{F77FF0B6-332F-4842-A5F8-EA360BD5FF84}"/>
          </ac:spMkLst>
        </pc:spChg>
        <pc:graphicFrameChg chg="add mod ord">
          <ac:chgData name="Gurpreet Dhiman" userId="49eecc2f556754b0" providerId="LiveId" clId="{1FD1BF87-66EE-4701-97A7-26259BA9FB49}" dt="2020-09-25T04:46:16.927" v="1676" actId="26606"/>
          <ac:graphicFrameMkLst>
            <pc:docMk/>
            <pc:sldMk cId="3851249676" sldId="265"/>
            <ac:graphicFrameMk id="4" creationId="{00000000-0008-0000-0000-000002000000}"/>
          </ac:graphicFrameMkLst>
        </pc:graphicFrameChg>
      </pc:sldChg>
      <pc:sldChg chg="addSp delSp modSp new mod setBg setClrOvrMap chgLayout">
        <pc:chgData name="Gurpreet Dhiman" userId="49eecc2f556754b0" providerId="LiveId" clId="{1FD1BF87-66EE-4701-97A7-26259BA9FB49}" dt="2020-09-25T04:57:04.438" v="1911" actId="5793"/>
        <pc:sldMkLst>
          <pc:docMk/>
          <pc:sldMk cId="2361507187" sldId="266"/>
        </pc:sldMkLst>
        <pc:spChg chg="mod ord">
          <ac:chgData name="Gurpreet Dhiman" userId="49eecc2f556754b0" providerId="LiveId" clId="{1FD1BF87-66EE-4701-97A7-26259BA9FB49}" dt="2020-09-25T04:45:43.521" v="1674" actId="26606"/>
          <ac:spMkLst>
            <pc:docMk/>
            <pc:sldMk cId="2361507187" sldId="266"/>
            <ac:spMk id="2" creationId="{DE862341-A14D-4AF2-81F2-3256464B0298}"/>
          </ac:spMkLst>
        </pc:spChg>
        <pc:spChg chg="mod ord">
          <ac:chgData name="Gurpreet Dhiman" userId="49eecc2f556754b0" providerId="LiveId" clId="{1FD1BF87-66EE-4701-97A7-26259BA9FB49}" dt="2020-09-25T04:57:04.438" v="1911" actId="5793"/>
          <ac:spMkLst>
            <pc:docMk/>
            <pc:sldMk cId="2361507187" sldId="266"/>
            <ac:spMk id="3" creationId="{011C353D-D28E-4BD8-A47D-F1456E8F1E73}"/>
          </ac:spMkLst>
        </pc:spChg>
        <pc:spChg chg="add del">
          <ac:chgData name="Gurpreet Dhiman" userId="49eecc2f556754b0" providerId="LiveId" clId="{1FD1BF87-66EE-4701-97A7-26259BA9FB49}" dt="2020-09-25T04:45:43.512" v="1673" actId="26606"/>
          <ac:spMkLst>
            <pc:docMk/>
            <pc:sldMk cId="2361507187" sldId="266"/>
            <ac:spMk id="8" creationId="{2AEFFFF2-9EB4-4B6C-B9F8-2BA3EF89A21C}"/>
          </ac:spMkLst>
        </pc:spChg>
        <pc:spChg chg="add del">
          <ac:chgData name="Gurpreet Dhiman" userId="49eecc2f556754b0" providerId="LiveId" clId="{1FD1BF87-66EE-4701-97A7-26259BA9FB49}" dt="2020-09-25T04:45:43.512" v="1673" actId="26606"/>
          <ac:spMkLst>
            <pc:docMk/>
            <pc:sldMk cId="2361507187" sldId="266"/>
            <ac:spMk id="10" creationId="{0D65299F-028F-4AFC-B46A-8DB33E20FE4A}"/>
          </ac:spMkLst>
        </pc:spChg>
        <pc:spChg chg="add del">
          <ac:chgData name="Gurpreet Dhiman" userId="49eecc2f556754b0" providerId="LiveId" clId="{1FD1BF87-66EE-4701-97A7-26259BA9FB49}" dt="2020-09-25T04:45:43.512" v="1673" actId="26606"/>
          <ac:spMkLst>
            <pc:docMk/>
            <pc:sldMk cId="2361507187" sldId="266"/>
            <ac:spMk id="12" creationId="{BAC87F6E-526A-49B5-995D-42DB656594C9}"/>
          </ac:spMkLst>
        </pc:spChg>
        <pc:spChg chg="add">
          <ac:chgData name="Gurpreet Dhiman" userId="49eecc2f556754b0" providerId="LiveId" clId="{1FD1BF87-66EE-4701-97A7-26259BA9FB49}" dt="2020-09-25T04:45:43.521" v="1674" actId="26606"/>
          <ac:spMkLst>
            <pc:docMk/>
            <pc:sldMk cId="2361507187" sldId="266"/>
            <ac:spMk id="14" creationId="{C33976D1-3430-450C-A978-87A9A6E8E71F}"/>
          </ac:spMkLst>
        </pc:spChg>
        <pc:spChg chg="add">
          <ac:chgData name="Gurpreet Dhiman" userId="49eecc2f556754b0" providerId="LiveId" clId="{1FD1BF87-66EE-4701-97A7-26259BA9FB49}" dt="2020-09-25T04:45:43.521" v="1674" actId="26606"/>
          <ac:spMkLst>
            <pc:docMk/>
            <pc:sldMk cId="2361507187" sldId="266"/>
            <ac:spMk id="15" creationId="{7D6AAC78-7D86-415A-ADC1-2B474807960C}"/>
          </ac:spMkLst>
        </pc:spChg>
        <pc:spChg chg="add">
          <ac:chgData name="Gurpreet Dhiman" userId="49eecc2f556754b0" providerId="LiveId" clId="{1FD1BF87-66EE-4701-97A7-26259BA9FB49}" dt="2020-09-25T04:45:43.521" v="1674" actId="26606"/>
          <ac:spMkLst>
            <pc:docMk/>
            <pc:sldMk cId="2361507187" sldId="266"/>
            <ac:spMk id="16" creationId="{F2A658D9-F185-44F1-BA33-D50320D1D078}"/>
          </ac:spMkLst>
        </pc:spChg>
      </pc:sldChg>
      <pc:sldChg chg="addSp delSp modSp add del mod">
        <pc:chgData name="Gurpreet Dhiman" userId="49eecc2f556754b0" providerId="LiveId" clId="{1FD1BF87-66EE-4701-97A7-26259BA9FB49}" dt="2020-09-25T04:44:32.730" v="1667" actId="2696"/>
        <pc:sldMkLst>
          <pc:docMk/>
          <pc:sldMk cId="2403375206" sldId="267"/>
        </pc:sldMkLst>
        <pc:spChg chg="del mod">
          <ac:chgData name="Gurpreet Dhiman" userId="49eecc2f556754b0" providerId="LiveId" clId="{1FD1BF87-66EE-4701-97A7-26259BA9FB49}" dt="2020-09-25T04:43:58.966" v="1665" actId="478"/>
          <ac:spMkLst>
            <pc:docMk/>
            <pc:sldMk cId="2403375206" sldId="267"/>
            <ac:spMk id="2" creationId="{DE862341-A14D-4AF2-81F2-3256464B0298}"/>
          </ac:spMkLst>
        </pc:spChg>
        <pc:spChg chg="mod">
          <ac:chgData name="Gurpreet Dhiman" userId="49eecc2f556754b0" providerId="LiveId" clId="{1FD1BF87-66EE-4701-97A7-26259BA9FB49}" dt="2020-09-25T04:43:50.261" v="1663" actId="20577"/>
          <ac:spMkLst>
            <pc:docMk/>
            <pc:sldMk cId="2403375206" sldId="267"/>
            <ac:spMk id="3" creationId="{011C353D-D28E-4BD8-A47D-F1456E8F1E73}"/>
          </ac:spMkLst>
        </pc:spChg>
        <pc:spChg chg="add del mod">
          <ac:chgData name="Gurpreet Dhiman" userId="49eecc2f556754b0" providerId="LiveId" clId="{1FD1BF87-66EE-4701-97A7-26259BA9FB49}" dt="2020-09-25T04:44:07.220" v="1666" actId="478"/>
          <ac:spMkLst>
            <pc:docMk/>
            <pc:sldMk cId="2403375206" sldId="267"/>
            <ac:spMk id="5" creationId="{4B71E556-0556-4DFE-BBFE-D60FCA0BF24A}"/>
          </ac:spMkLst>
        </pc:spChg>
      </pc:sldChg>
      <pc:sldChg chg="addSp delSp modSp new mod setBg">
        <pc:chgData name="Gurpreet Dhiman" userId="49eecc2f556754b0" providerId="LiveId" clId="{1FD1BF87-66EE-4701-97A7-26259BA9FB49}" dt="2020-09-25T04:58:22.209" v="1946" actId="26606"/>
        <pc:sldMkLst>
          <pc:docMk/>
          <pc:sldMk cId="2663174061" sldId="267"/>
        </pc:sldMkLst>
        <pc:spChg chg="mod">
          <ac:chgData name="Gurpreet Dhiman" userId="49eecc2f556754b0" providerId="LiveId" clId="{1FD1BF87-66EE-4701-97A7-26259BA9FB49}" dt="2020-09-25T04:58:22.209" v="1946" actId="26606"/>
          <ac:spMkLst>
            <pc:docMk/>
            <pc:sldMk cId="2663174061" sldId="267"/>
            <ac:spMk id="2" creationId="{043B0AF9-A7CE-4D9B-8DBB-A6B0F216AD6A}"/>
          </ac:spMkLst>
        </pc:spChg>
        <pc:spChg chg="del">
          <ac:chgData name="Gurpreet Dhiman" userId="49eecc2f556754b0" providerId="LiveId" clId="{1FD1BF87-66EE-4701-97A7-26259BA9FB49}" dt="2020-09-25T04:57:17.935" v="1913" actId="478"/>
          <ac:spMkLst>
            <pc:docMk/>
            <pc:sldMk cId="2663174061" sldId="267"/>
            <ac:spMk id="3" creationId="{DD04620E-D578-4D50-86C9-1F0686B74F69}"/>
          </ac:spMkLst>
        </pc:spChg>
        <pc:spChg chg="add del">
          <ac:chgData name="Gurpreet Dhiman" userId="49eecc2f556754b0" providerId="LiveId" clId="{1FD1BF87-66EE-4701-97A7-26259BA9FB49}" dt="2020-09-25T04:57:44.241" v="1929" actId="26606"/>
          <ac:spMkLst>
            <pc:docMk/>
            <pc:sldMk cId="2663174061" sldId="267"/>
            <ac:spMk id="7" creationId="{BC3E1C3D-633C-4756-B09B-9AD080714C9F}"/>
          </ac:spMkLst>
        </pc:spChg>
        <pc:spChg chg="add del">
          <ac:chgData name="Gurpreet Dhiman" userId="49eecc2f556754b0" providerId="LiveId" clId="{1FD1BF87-66EE-4701-97A7-26259BA9FB49}" dt="2020-09-25T04:57:44.241" v="1929" actId="26606"/>
          <ac:spMkLst>
            <pc:docMk/>
            <pc:sldMk cId="2663174061" sldId="267"/>
            <ac:spMk id="9" creationId="{1295DAF8-54BC-4834-A4B1-7DD2F7AFE5A3}"/>
          </ac:spMkLst>
        </pc:spChg>
        <pc:spChg chg="add del">
          <ac:chgData name="Gurpreet Dhiman" userId="49eecc2f556754b0" providerId="LiveId" clId="{1FD1BF87-66EE-4701-97A7-26259BA9FB49}" dt="2020-09-25T04:58:22.209" v="1946" actId="26606"/>
          <ac:spMkLst>
            <pc:docMk/>
            <pc:sldMk cId="2663174061" sldId="267"/>
            <ac:spMk id="16" creationId="{7AD7C5BE-418C-4A44-91BF-28E411F75BCA}"/>
          </ac:spMkLst>
        </pc:spChg>
        <pc:spChg chg="add">
          <ac:chgData name="Gurpreet Dhiman" userId="49eecc2f556754b0" providerId="LiveId" clId="{1FD1BF87-66EE-4701-97A7-26259BA9FB49}" dt="2020-09-25T04:58:22.209" v="1946" actId="26606"/>
          <ac:spMkLst>
            <pc:docMk/>
            <pc:sldMk cId="2663174061" sldId="267"/>
            <ac:spMk id="21" creationId="{322F38BC-D98D-4D85-8CF7-BA70EEDEDD2A}"/>
          </ac:spMkLst>
        </pc:spChg>
        <pc:spChg chg="add">
          <ac:chgData name="Gurpreet Dhiman" userId="49eecc2f556754b0" providerId="LiveId" clId="{1FD1BF87-66EE-4701-97A7-26259BA9FB49}" dt="2020-09-25T04:58:22.209" v="1946" actId="26606"/>
          <ac:spMkLst>
            <pc:docMk/>
            <pc:sldMk cId="2663174061" sldId="267"/>
            <ac:spMk id="23" creationId="{B501A2F0-90BE-4D86-9A8A-4390413F74F8}"/>
          </ac:spMkLst>
        </pc:spChg>
        <pc:spChg chg="add">
          <ac:chgData name="Gurpreet Dhiman" userId="49eecc2f556754b0" providerId="LiveId" clId="{1FD1BF87-66EE-4701-97A7-26259BA9FB49}" dt="2020-09-25T04:58:22.209" v="1946" actId="26606"/>
          <ac:spMkLst>
            <pc:docMk/>
            <pc:sldMk cId="2663174061" sldId="267"/>
            <ac:spMk id="25" creationId="{80F5EB4E-25CD-44CC-AF95-30C9253422EF}"/>
          </ac:spMkLst>
        </pc:spChg>
        <pc:picChg chg="add mod">
          <ac:chgData name="Gurpreet Dhiman" userId="49eecc2f556754b0" providerId="LiveId" clId="{1FD1BF87-66EE-4701-97A7-26259BA9FB49}" dt="2020-09-25T04:58:22.209" v="1946" actId="26606"/>
          <ac:picMkLst>
            <pc:docMk/>
            <pc:sldMk cId="2663174061" sldId="267"/>
            <ac:picMk id="13" creationId="{6F36A780-635A-4FAF-AC75-CBB6FBF341ED}"/>
          </ac:picMkLst>
        </pc:picChg>
      </pc:sldChg>
      <pc:sldChg chg="addSp modSp new del mod setBg setClrOvrMap">
        <pc:chgData name="Gurpreet Dhiman" userId="49eecc2f556754b0" providerId="LiveId" clId="{1FD1BF87-66EE-4701-97A7-26259BA9FB49}" dt="2020-09-25T05:03:08.620" v="1972" actId="47"/>
        <pc:sldMkLst>
          <pc:docMk/>
          <pc:sldMk cId="2399822876" sldId="268"/>
        </pc:sldMkLst>
        <pc:spChg chg="mod">
          <ac:chgData name="Gurpreet Dhiman" userId="49eecc2f556754b0" providerId="LiveId" clId="{1FD1BF87-66EE-4701-97A7-26259BA9FB49}" dt="2020-09-25T05:02:05.345" v="1966" actId="27636"/>
          <ac:spMkLst>
            <pc:docMk/>
            <pc:sldMk cId="2399822876" sldId="268"/>
            <ac:spMk id="2" creationId="{F6805C6B-0A2F-43D6-9DDF-22A20D3CB57E}"/>
          </ac:spMkLst>
        </pc:spChg>
        <pc:spChg chg="mod">
          <ac:chgData name="Gurpreet Dhiman" userId="49eecc2f556754b0" providerId="LiveId" clId="{1FD1BF87-66EE-4701-97A7-26259BA9FB49}" dt="2020-09-25T05:01:51.362" v="1963" actId="26606"/>
          <ac:spMkLst>
            <pc:docMk/>
            <pc:sldMk cId="2399822876" sldId="268"/>
            <ac:spMk id="3" creationId="{8DE9561B-9554-4B81-9AEA-C375F455313A}"/>
          </ac:spMkLst>
        </pc:spChg>
        <pc:spChg chg="add">
          <ac:chgData name="Gurpreet Dhiman" userId="49eecc2f556754b0" providerId="LiveId" clId="{1FD1BF87-66EE-4701-97A7-26259BA9FB49}" dt="2020-09-25T05:01:51.362" v="1963" actId="26606"/>
          <ac:spMkLst>
            <pc:docMk/>
            <pc:sldMk cId="2399822876" sldId="268"/>
            <ac:spMk id="8" creationId="{FB403EBD-907E-4D59-98D4-A72CD1063C62}"/>
          </ac:spMkLst>
        </pc:spChg>
      </pc:sldChg>
      <pc:sldChg chg="addSp delSp modSp add mod setBg delDesignElem">
        <pc:chgData name="Gurpreet Dhiman" userId="49eecc2f556754b0" providerId="LiveId" clId="{1FD1BF87-66EE-4701-97A7-26259BA9FB49}" dt="2020-09-25T05:05:10.560" v="1980" actId="12"/>
        <pc:sldMkLst>
          <pc:docMk/>
          <pc:sldMk cId="2893055162" sldId="269"/>
        </pc:sldMkLst>
        <pc:spChg chg="mod">
          <ac:chgData name="Gurpreet Dhiman" userId="49eecc2f556754b0" providerId="LiveId" clId="{1FD1BF87-66EE-4701-97A7-26259BA9FB49}" dt="2020-09-25T05:02:59.888" v="1971" actId="26606"/>
          <ac:spMkLst>
            <pc:docMk/>
            <pc:sldMk cId="2893055162" sldId="269"/>
            <ac:spMk id="2" creationId="{B1992146-9D3D-4E81-BC12-BEE8EF30FC72}"/>
          </ac:spMkLst>
        </pc:spChg>
        <pc:spChg chg="mod">
          <ac:chgData name="Gurpreet Dhiman" userId="49eecc2f556754b0" providerId="LiveId" clId="{1FD1BF87-66EE-4701-97A7-26259BA9FB49}" dt="2020-09-25T05:05:10.560" v="1980" actId="12"/>
          <ac:spMkLst>
            <pc:docMk/>
            <pc:sldMk cId="2893055162" sldId="269"/>
            <ac:spMk id="5" creationId="{A6072A90-46D2-409F-B97B-9921AF9FC500}"/>
          </ac:spMkLst>
        </pc:spChg>
        <pc:spChg chg="add">
          <ac:chgData name="Gurpreet Dhiman" userId="49eecc2f556754b0" providerId="LiveId" clId="{1FD1BF87-66EE-4701-97A7-26259BA9FB49}" dt="2020-09-25T05:02:59.888" v="1971" actId="26606"/>
          <ac:spMkLst>
            <pc:docMk/>
            <pc:sldMk cId="2893055162" sldId="269"/>
            <ac:spMk id="10" creationId="{CF4680D4-DEE2-49EE-AF90-EFEAF50AEC23}"/>
          </ac:spMkLst>
        </pc:spChg>
        <pc:spChg chg="add">
          <ac:chgData name="Gurpreet Dhiman" userId="49eecc2f556754b0" providerId="LiveId" clId="{1FD1BF87-66EE-4701-97A7-26259BA9FB49}" dt="2020-09-25T05:02:59.888" v="1971" actId="26606"/>
          <ac:spMkLst>
            <pc:docMk/>
            <pc:sldMk cId="2893055162" sldId="269"/>
            <ac:spMk id="11" creationId="{50C52EE1-5085-4960-AD29-A926E62ECC9F}"/>
          </ac:spMkLst>
        </pc:spChg>
        <pc:spChg chg="add">
          <ac:chgData name="Gurpreet Dhiman" userId="49eecc2f556754b0" providerId="LiveId" clId="{1FD1BF87-66EE-4701-97A7-26259BA9FB49}" dt="2020-09-25T05:02:59.888" v="1971" actId="26606"/>
          <ac:spMkLst>
            <pc:docMk/>
            <pc:sldMk cId="2893055162" sldId="269"/>
            <ac:spMk id="12" creationId="{CD15AA94-C237-4412-B37B-EB317D2B05B7}"/>
          </ac:spMkLst>
        </pc:spChg>
        <pc:spChg chg="del">
          <ac:chgData name="Gurpreet Dhiman" userId="49eecc2f556754b0" providerId="LiveId" clId="{1FD1BF87-66EE-4701-97A7-26259BA9FB49}" dt="2020-09-25T05:02:13.884" v="1968"/>
          <ac:spMkLst>
            <pc:docMk/>
            <pc:sldMk cId="2893055162" sldId="269"/>
            <ac:spMk id="13" creationId="{C966A4D4-049A-4389-B407-0E7091A07C8D}"/>
          </ac:spMkLst>
        </pc:spChg>
        <pc:spChg chg="del">
          <ac:chgData name="Gurpreet Dhiman" userId="49eecc2f556754b0" providerId="LiveId" clId="{1FD1BF87-66EE-4701-97A7-26259BA9FB49}" dt="2020-09-25T05:02:13.884" v="1968"/>
          <ac:spMkLst>
            <pc:docMk/>
            <pc:sldMk cId="2893055162" sldId="269"/>
            <ac:spMk id="15" creationId="{B5899359-8523-4D4D-B568-3FDFAF9821C7}"/>
          </ac:spMkLst>
        </pc:spChg>
        <pc:spChg chg="del">
          <ac:chgData name="Gurpreet Dhiman" userId="49eecc2f556754b0" providerId="LiveId" clId="{1FD1BF87-66EE-4701-97A7-26259BA9FB49}" dt="2020-09-25T05:02:13.884" v="1968"/>
          <ac:spMkLst>
            <pc:docMk/>
            <pc:sldMk cId="2893055162" sldId="269"/>
            <ac:spMk id="17" creationId="{2E9C9585-DA89-4D7E-BCDF-576461A1A2D9}"/>
          </ac:spMkLst>
        </pc:spChg>
        <pc:graphicFrameChg chg="add mod">
          <ac:chgData name="Gurpreet Dhiman" userId="49eecc2f556754b0" providerId="LiveId" clId="{1FD1BF87-66EE-4701-97A7-26259BA9FB49}" dt="2020-09-25T05:02:59.888" v="1971" actId="26606"/>
          <ac:graphicFrameMkLst>
            <pc:docMk/>
            <pc:sldMk cId="2893055162" sldId="269"/>
            <ac:graphicFrameMk id="8" creationId="{C9B513FD-3730-465E-A1B2-70CC7B66268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eecc2f556754b0/Documents/Thinkful/capstone%20project/Revised_Lariat_Car_Rental_Model_G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eecc2f556754b0/Documents/Thinkful/capstone%20project/Revised_Lariat_Car_Rental_Model_G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eecc2f556754b0/Documents/Thinkful/capstone%20project/Revised_Lariat_Car_Rental_Model_G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eecc2f556754b0/Documents/Thinkful/capstone%20project/Revised_Lariat_Car_Rental_Model_G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eecc2f556754b0/Documents/Thinkful/capstone%20project/Revised_Lariat_Car_Rental_Model_G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9eecc2f556754b0/Documents/Thinkful/capstone%20project/Revised_Lariat_Car_Rental_Model_G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Branch Revenue</a:t>
            </a:r>
            <a:r>
              <a:rPr lang="en-US" baseline="0"/>
              <a:t> Averages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'[Revised_Lariat_Car_Rental_Model_GD.xlsx]Branch Performance Dashboard'!$C$23:$C$25</c:f>
              <c:strCache>
                <c:ptCount val="3"/>
                <c:pt idx="0">
                  <c:v>Average Gross Revenue</c:v>
                </c:pt>
                <c:pt idx="1">
                  <c:v>Average Car cost Yearly</c:v>
                </c:pt>
                <c:pt idx="2">
                  <c:v>Average Net Revenue</c:v>
                </c:pt>
              </c:strCache>
            </c:strRef>
          </c:cat>
          <c:val>
            <c:numRef>
              <c:f>'[Revised_Lariat_Car_Rental_Model_GD.xlsx]Branch Performance Dashboard'!$D$23:$D$25</c:f>
              <c:numCache>
                <c:formatCode>_("$"* #,##0_);_("$"* \(#,##0\);_("$"* "-"_);_(@_)</c:formatCode>
                <c:ptCount val="3"/>
                <c:pt idx="0">
                  <c:v>1297320.8</c:v>
                </c:pt>
                <c:pt idx="1">
                  <c:v>661533.77279999992</c:v>
                </c:pt>
                <c:pt idx="2">
                  <c:v>635787.02720000001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A-4E76-BF12-408B08D05E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5363663"/>
        <c:axId val="1380533823"/>
      </c:barChart>
      <c:catAx>
        <c:axId val="118536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533823"/>
        <c:crosses val="autoZero"/>
        <c:auto val="1"/>
        <c:lblAlgn val="ctr"/>
        <c:lblOffset val="100"/>
        <c:noMultiLvlLbl val="0"/>
      </c:catAx>
      <c:valAx>
        <c:axId val="1380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36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Branch Revenue</a:t>
            </a:r>
            <a:r>
              <a:rPr lang="en-US" baseline="0"/>
              <a:t> Averages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'[Revised_Lariat_Car_Rental_Model_GD.xlsx]Branch Performance Dashboard'!$C$23:$C$25</c:f>
              <c:strCache>
                <c:ptCount val="3"/>
                <c:pt idx="0">
                  <c:v>Average Gross Revenue</c:v>
                </c:pt>
                <c:pt idx="1">
                  <c:v>Average Car cost Yearly</c:v>
                </c:pt>
                <c:pt idx="2">
                  <c:v>Average Net Revenue</c:v>
                </c:pt>
              </c:strCache>
            </c:strRef>
          </c:cat>
          <c:val>
            <c:numRef>
              <c:f>'[Revised_Lariat_Car_Rental_Model_GD.xlsx]Branch Performance Dashboard'!$D$23:$D$25</c:f>
              <c:numCache>
                <c:formatCode>_("$"* #,##0_);_("$"* \(#,##0\);_("$"* "-"_);_(@_)</c:formatCode>
                <c:ptCount val="3"/>
                <c:pt idx="0">
                  <c:v>1297320.8</c:v>
                </c:pt>
                <c:pt idx="1">
                  <c:v>661533.77279999992</c:v>
                </c:pt>
                <c:pt idx="2">
                  <c:v>635787.02720000001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A-4E76-BF12-408B08D05E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5363663"/>
        <c:axId val="1380533823"/>
      </c:barChart>
      <c:catAx>
        <c:axId val="118536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533823"/>
        <c:crosses val="autoZero"/>
        <c:auto val="1"/>
        <c:lblAlgn val="ctr"/>
        <c:lblOffset val="100"/>
        <c:noMultiLvlLbl val="0"/>
      </c:catAx>
      <c:valAx>
        <c:axId val="1380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36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Vehicle</a:t>
            </a:r>
            <a:r>
              <a:rPr lang="en-US" baseline="0"/>
              <a:t> Revenue Averages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'[Revised_Lariat_Car_Rental_Model_GD.xlsx]Vehicle Performance Dashboard'!$C$31:$C$33</c:f>
              <c:strCache>
                <c:ptCount val="3"/>
                <c:pt idx="0">
                  <c:v>Average Gross Revenue</c:v>
                </c:pt>
                <c:pt idx="1">
                  <c:v>Average Car cost Yearly</c:v>
                </c:pt>
                <c:pt idx="2">
                  <c:v>Average Net Revenue</c:v>
                </c:pt>
              </c:strCache>
            </c:strRef>
          </c:cat>
          <c:val>
            <c:numRef>
              <c:f>'[Revised_Lariat_Car_Rental_Model_GD.xlsx]Vehicle Performance Dashboard'!$D$31:$D$33</c:f>
              <c:numCache>
                <c:formatCode>_("$"* #,##0.00_);_("$"* \(#,##0.00\);_("$"* "-"??_);_(@_)</c:formatCode>
                <c:ptCount val="3"/>
                <c:pt idx="0">
                  <c:v>16216.51</c:v>
                </c:pt>
                <c:pt idx="1">
                  <c:v>8269.1721599999873</c:v>
                </c:pt>
                <c:pt idx="2">
                  <c:v>7947.3378400000101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A-438E-A035-FCE837CDA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9831343"/>
        <c:axId val="1930487215"/>
      </c:barChart>
      <c:catAx>
        <c:axId val="1829831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487215"/>
        <c:crosses val="autoZero"/>
        <c:auto val="1"/>
        <c:lblAlgn val="ctr"/>
        <c:lblOffset val="100"/>
        <c:noMultiLvlLbl val="0"/>
      </c:catAx>
      <c:valAx>
        <c:axId val="193048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831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'[Revised_Lariat_Car_Rental_Model_GD.xlsx]Company Strategy Model'!$B$18,'[Revised_Lariat_Car_Rental_Model_GD.xlsx]Company Strategy Model'!$B$29,'[Revised_Lariat_Car_Rental_Model_GD.xlsx]Company Strategy Model'!$B$31</c:f>
              <c:strCache>
                <c:ptCount val="3"/>
                <c:pt idx="0">
                  <c:v>Gross Revenue</c:v>
                </c:pt>
                <c:pt idx="1">
                  <c:v>Total Cost Per Year</c:v>
                </c:pt>
                <c:pt idx="2">
                  <c:v>Net Revenue</c:v>
                </c:pt>
              </c:strCache>
            </c:strRef>
          </c:cat>
          <c:val>
            <c:numRef>
              <c:f>'[Revised_Lariat_Car_Rental_Model_GD.xlsx]Company Strategy Model'!$D$18,'[Revised_Lariat_Car_Rental_Model_GD.xlsx]Company Strategy Model'!$D$29,'[Revised_Lariat_Car_Rental_Model_GD.xlsx]Company Strategy Model'!$D$31</c:f>
              <c:numCache>
                <c:formatCode>_("$"* #,##0.00_);_("$"* \(#,##0.00\);_("$"* "-"??_);_(@_)</c:formatCode>
                <c:ptCount val="3"/>
                <c:pt idx="0">
                  <c:v>77839248</c:v>
                </c:pt>
                <c:pt idx="1">
                  <c:v>39692026.367999904</c:v>
                </c:pt>
                <c:pt idx="2">
                  <c:v>38147221.632000096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6-4AB6-812C-3437312A38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886671"/>
        <c:axId val="1778683247"/>
      </c:barChart>
      <c:catAx>
        <c:axId val="144488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683247"/>
        <c:crosses val="autoZero"/>
        <c:auto val="1"/>
        <c:lblAlgn val="ctr"/>
        <c:lblOffset val="100"/>
        <c:noMultiLvlLbl val="0"/>
      </c:catAx>
      <c:valAx>
        <c:axId val="177868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86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'[Revised_Lariat_Car_Rental_Model_GD.xlsx]Company Strategy Model'!$B$18,'[Revised_Lariat_Car_Rental_Model_GD.xlsx]Company Strategy Model'!$B$29,'[Revised_Lariat_Car_Rental_Model_GD.xlsx]Company Strategy Model'!$B$31</c:f>
              <c:strCache>
                <c:ptCount val="3"/>
                <c:pt idx="0">
                  <c:v>Gross Revenue</c:v>
                </c:pt>
                <c:pt idx="1">
                  <c:v>Total Cost Per Year</c:v>
                </c:pt>
                <c:pt idx="2">
                  <c:v>Net Revenue</c:v>
                </c:pt>
              </c:strCache>
            </c:strRef>
          </c:cat>
          <c:val>
            <c:numRef>
              <c:f>'[Revised_Lariat_Car_Rental_Model_GD.xlsx]Company Strategy Model'!$E$18,'[Revised_Lariat_Car_Rental_Model_GD.xlsx]Company Strategy Model'!$E$29,'[Revised_Lariat_Car_Rental_Model_GD.xlsx]Company Strategy Model'!$E$31</c:f>
              <c:numCache>
                <c:formatCode>_("$"* #,##0.00_);_("$"* \(#,##0.00\);_("$"* "-"??_);_(@_)</c:formatCode>
                <c:ptCount val="3"/>
                <c:pt idx="0">
                  <c:v>74643076.322846711</c:v>
                </c:pt>
                <c:pt idx="1">
                  <c:v>33076688.639999919</c:v>
                </c:pt>
                <c:pt idx="2">
                  <c:v>41566387.682846792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1-4E2B-938F-9364620FBF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057823"/>
        <c:axId val="1466550591"/>
      </c:barChart>
      <c:catAx>
        <c:axId val="146805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550591"/>
        <c:crosses val="autoZero"/>
        <c:auto val="1"/>
        <c:lblAlgn val="ctr"/>
        <c:lblOffset val="100"/>
        <c:noMultiLvlLbl val="0"/>
      </c:catAx>
      <c:valAx>
        <c:axId val="146655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05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'[Revised_Lariat_Car_Rental_Model_GD.xlsx]Company Strategy Model'!$B$18,'[Revised_Lariat_Car_Rental_Model_GD.xlsx]Company Strategy Model'!$B$29,'[Revised_Lariat_Car_Rental_Model_GD.xlsx]Company Strategy Model'!$B$31</c:f>
              <c:strCache>
                <c:ptCount val="3"/>
                <c:pt idx="0">
                  <c:v>Gross Revenue</c:v>
                </c:pt>
                <c:pt idx="1">
                  <c:v>Total Cost Per Year</c:v>
                </c:pt>
                <c:pt idx="2">
                  <c:v>Net Revenue</c:v>
                </c:pt>
              </c:strCache>
            </c:strRef>
          </c:cat>
          <c:val>
            <c:numRef>
              <c:f>'[Revised_Lariat_Car_Rental_Model_GD.xlsx]Company Strategy Model'!$F$18,'[Revised_Lariat_Car_Rental_Model_GD.xlsx]Company Strategy Model'!$F$29,'[Revised_Lariat_Car_Rental_Model_GD.xlsx]Company Strategy Model'!$F$31</c:f>
              <c:numCache>
                <c:formatCode>_("$"* #,##0.00_);_("$"* \(#,##0.00\);_("$"* "-"??_);_(@_)</c:formatCode>
                <c:ptCount val="3"/>
                <c:pt idx="0">
                  <c:v>71448591</c:v>
                </c:pt>
                <c:pt idx="1">
                  <c:v>32345250.119999908</c:v>
                </c:pt>
                <c:pt idx="2">
                  <c:v>39103340.880000092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0-47DD-A5AA-E43EEF9894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8048927"/>
        <c:axId val="1466551423"/>
      </c:barChart>
      <c:catAx>
        <c:axId val="156804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551423"/>
        <c:crosses val="autoZero"/>
        <c:auto val="1"/>
        <c:lblAlgn val="ctr"/>
        <c:lblOffset val="100"/>
        <c:noMultiLvlLbl val="0"/>
      </c:catAx>
      <c:valAx>
        <c:axId val="146655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04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'[Revised_Lariat_Car_Rental_Model_GD.xlsx]Company Strategy Model'!$B$18,'[Revised_Lariat_Car_Rental_Model_GD.xlsx]Company Strategy Model'!$B$29,'[Revised_Lariat_Car_Rental_Model_GD.xlsx]Company Strategy Model'!$B$31</c:f>
              <c:strCache>
                <c:ptCount val="3"/>
                <c:pt idx="0">
                  <c:v>Gross Revenue</c:v>
                </c:pt>
                <c:pt idx="1">
                  <c:v>Total Cost Per Year</c:v>
                </c:pt>
                <c:pt idx="2">
                  <c:v>Net Revenue</c:v>
                </c:pt>
              </c:strCache>
            </c:strRef>
          </c:cat>
          <c:val>
            <c:numRef>
              <c:f>'[Revised_Lariat_Car_Rental_Model_GD.xlsx]Company Strategy Model'!$G$18,'[Revised_Lariat_Car_Rental_Model_GD.xlsx]Company Strategy Model'!$G$29,'[Revised_Lariat_Car_Rental_Model_GD.xlsx]Company Strategy Model'!$G$31</c:f>
              <c:numCache>
                <c:formatCode>_("$"* #,##0.00_);_("$"* \(#,##0.00\);_("$"* "-"??_);_(@_)</c:formatCode>
                <c:ptCount val="3"/>
                <c:pt idx="0">
                  <c:v>94198835.322846711</c:v>
                </c:pt>
                <c:pt idx="1">
                  <c:v>38960587.847999893</c:v>
                </c:pt>
                <c:pt idx="2">
                  <c:v>55238247.474846818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6-48FD-BFC7-B202CC6468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2409615"/>
        <c:axId val="1464049711"/>
      </c:barChart>
      <c:catAx>
        <c:axId val="168240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049711"/>
        <c:crosses val="autoZero"/>
        <c:auto val="1"/>
        <c:lblAlgn val="ctr"/>
        <c:lblOffset val="100"/>
        <c:noMultiLvlLbl val="0"/>
      </c:catAx>
      <c:valAx>
        <c:axId val="146404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40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Strategies</a:t>
            </a:r>
            <a:r>
              <a:rPr lang="en-US" baseline="0"/>
              <a:t> Comparison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'[Revised_Lariat_Car_Rental_Model_GD.xlsx]Company Strategy Model'!$B$18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'[Revised_Lariat_Car_Rental_Model_GD.xlsx]Company Strategy Model'!$C$9:$G$9</c:f>
              <c:strCache>
                <c:ptCount val="5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'[Revised_Lariat_Car_Rental_Model_GD.xlsx]Company Strategy Model'!$C$18:$G$18</c:f>
              <c:numCache>
                <c:formatCode>_("$"* #,##0.00_);_("$"* \(#,##0.00\);_("$"* "-"??_);_(@_)</c:formatCode>
                <c:ptCount val="5"/>
                <c:pt idx="0">
                  <c:v>64866040</c:v>
                </c:pt>
                <c:pt idx="1">
                  <c:v>77839248</c:v>
                </c:pt>
                <c:pt idx="2">
                  <c:v>74643076.322846711</c:v>
                </c:pt>
                <c:pt idx="3">
                  <c:v>71448591</c:v>
                </c:pt>
                <c:pt idx="4">
                  <c:v>94198835.322846711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AB-4EA3-A733-7FD14B0C34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859792"/>
        <c:axId val="2130861040"/>
      </c:barChart>
      <c:catAx>
        <c:axId val="213085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861040"/>
        <c:crosses val="autoZero"/>
        <c:auto val="1"/>
        <c:lblAlgn val="ctr"/>
        <c:lblOffset val="100"/>
        <c:noMultiLvlLbl val="0"/>
      </c:catAx>
      <c:valAx>
        <c:axId val="213086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8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24628-CD48-4051-AD0C-99E81F76DD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10422-7BAF-4B23-BD48-71B59999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0422-7BAF-4B23-BD48-71B599998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40C5-6C84-40C4-97F0-A7D50EDDB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2861"/>
            <a:ext cx="8991600" cy="1645920"/>
          </a:xfrm>
        </p:spPr>
        <p:txBody>
          <a:bodyPr/>
          <a:lstStyle/>
          <a:p>
            <a:r>
              <a:rPr lang="en-US" dirty="0"/>
              <a:t>Lariat Performance &amp; Strategies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71A94-0380-468A-B102-218899EE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661" y="5098269"/>
            <a:ext cx="5191137" cy="1239894"/>
          </a:xfrm>
        </p:spPr>
        <p:txBody>
          <a:bodyPr/>
          <a:lstStyle/>
          <a:p>
            <a:r>
              <a:rPr lang="en-US" dirty="0"/>
              <a:t>SEP 24, 2020</a:t>
            </a:r>
          </a:p>
        </p:txBody>
      </p:sp>
    </p:spTree>
    <p:extLst>
      <p:ext uri="{BB962C8B-B14F-4D97-AF65-F5344CB8AC3E}">
        <p14:creationId xmlns:p14="http://schemas.microsoft.com/office/powerpoint/2010/main" val="222373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1B1D8-E8E0-4865-8980-ADAD9D0D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2133600"/>
            <a:ext cx="3044952" cy="1898904"/>
          </a:xfrm>
        </p:spPr>
        <p:txBody>
          <a:bodyPr>
            <a:normAutofit/>
          </a:bodyPr>
          <a:lstStyle/>
          <a:p>
            <a:r>
              <a:rPr lang="en-US" sz="2600"/>
              <a:t>Strategies 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14589851"/>
              </p:ext>
            </p:extLst>
          </p:nvPr>
        </p:nvGraphicFramePr>
        <p:xfrm>
          <a:off x="5140452" y="1122807"/>
          <a:ext cx="5925312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1249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62341-A14D-4AF2-81F2-3256464B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353D-D28E-4BD8-A47D-F1456E8F1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Implement any of these strategies presented in previous slides to raise revenue and decrease cost.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Study the market in a deeper manner to understand the competition.</a:t>
            </a:r>
          </a:p>
          <a:p>
            <a:pPr algn="l"/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0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B0AF9-A7CE-4D9B-8DBB-A6B0F216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531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6F36A780-635A-4FAF-AC75-CBB6FBF34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811" y="1749171"/>
            <a:ext cx="3044952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7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EB34-0321-4D58-A399-3B768658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5981-4406-45C5-BDC4-5E8028B1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Company Overall Performance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Branch Performance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Vehicle Performance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Strategy-I Analysis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Strategy-II Analysis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Strategy-III Analysis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Strategy-IV Analysis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Strategies comparison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404040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934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92146-9D3D-4E81-BC12-BEE8EF30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Company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72A90-46D2-409F-B97B-9921AF9FC500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85750" defTabSz="914400"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Total Cost Per Year: 33.1 Million</a:t>
            </a:r>
          </a:p>
          <a:p>
            <a:pPr marL="400050" indent="-285750" defTabSz="914400"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Net Revenue: 31.8 Million</a:t>
            </a:r>
          </a:p>
          <a:p>
            <a:pPr marL="400050" indent="-285750" defTabSz="914400"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Gross Revenue: 64.9 Million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B513FD-3730-465E-A1B2-70CC7B662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79316"/>
              </p:ext>
            </p:extLst>
          </p:nvPr>
        </p:nvGraphicFramePr>
        <p:xfrm>
          <a:off x="7865364" y="970949"/>
          <a:ext cx="3355848" cy="459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305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92146-9D3D-4E81-BC12-BEE8EF30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Branch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72A90-46D2-409F-B97B-9921AF9FC500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Dashboard evaluates Branch Performance compared to company averages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Highest gross revenue branch: $1,639,157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         24 - Charlotte, North Carolina</a:t>
            </a:r>
          </a:p>
          <a:p>
            <a:pPr marL="5715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Lowest gross revenue branch: $985,294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         28 - Kalamazoo, Michigan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B513FD-3730-465E-A1B2-70CC7B662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39891"/>
              </p:ext>
            </p:extLst>
          </p:nvPr>
        </p:nvGraphicFramePr>
        <p:xfrm>
          <a:off x="7064692" y="970949"/>
          <a:ext cx="4159568" cy="459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146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A26EA-2E3E-458A-901C-4658309C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Vehicle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2AAEA-B02D-4792-9EF1-7DAF07425567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Dashboard evaluates Vehicle Performance compared to company averages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Highest gross revenue Vehicle: $30,391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		739226509 - Mitsubishi, Eclipse</a:t>
            </a:r>
          </a:p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Lowest gross revenue Vehicle: $5,555			5590115825 - Jaguar, XJ Series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83A20A-5995-49A4-8FB5-F8926116A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18485"/>
              </p:ext>
            </p:extLst>
          </p:nvPr>
        </p:nvGraphicFramePr>
        <p:xfrm>
          <a:off x="7865364" y="970949"/>
          <a:ext cx="3355848" cy="459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62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2AAA6-C769-472C-A2A6-277BB00A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Strategy-I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16457-C6E6-4A00-8A42-B5473D6B140D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Growth by increasing in vehicles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Increase total # of vehicles by 20% or by 800 vehicles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C8F9B-AD06-4F30-92E2-BFDC0E473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10070"/>
              </p:ext>
            </p:extLst>
          </p:nvPr>
        </p:nvGraphicFramePr>
        <p:xfrm>
          <a:off x="7064692" y="970949"/>
          <a:ext cx="4159568" cy="459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819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27C6F-58EA-4B6E-9491-8327A5CE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Strategy-II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AFFB4-491D-4917-84D0-7BB5FF0E72B0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Growth by increase in # of times vehicles rented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Increase # of times vehicle rented by 15% or by 15000 times vehicles rented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5CF320-0F1E-4D29-9381-F9D85E0E4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892215"/>
              </p:ext>
            </p:extLst>
          </p:nvPr>
        </p:nvGraphicFramePr>
        <p:xfrm>
          <a:off x="7865364" y="970949"/>
          <a:ext cx="3355848" cy="459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539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E3F4-5542-4B3E-A59F-B1A786B4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Strategy-III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9A8DA-856F-446C-9296-C4C12D918DF3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Restructure rental vehicles inventory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Sell 600 lowest net revenue producing vehicles and buy 600 of highest net revenue vehicles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542095-7CAB-4977-8686-2F33B971D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895782"/>
              </p:ext>
            </p:extLst>
          </p:nvPr>
        </p:nvGraphicFramePr>
        <p:xfrm>
          <a:off x="7064692" y="970949"/>
          <a:ext cx="4159568" cy="459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51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16387-0244-4C2A-9155-311FD313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Strategy-IV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F6683-7ED7-4F92-B80F-341DFE5B8DE1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Combine previous three strategies: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400050" indent="-285750" defTabSz="9144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Strategy-I (Increase total # of vehicles)</a:t>
            </a:r>
          </a:p>
          <a:p>
            <a:pPr marL="400050" indent="-285750" defTabSz="9144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Strategy-II (Increase # of times vehicle rented)</a:t>
            </a:r>
          </a:p>
          <a:p>
            <a:pPr marL="400050" indent="-285750" defTabSz="9144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Strategy-III (Restructure vehicle inventory)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1C3F70-4F3D-45B6-9A83-8FA0E2D54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039455"/>
              </p:ext>
            </p:extLst>
          </p:nvPr>
        </p:nvGraphicFramePr>
        <p:xfrm>
          <a:off x="7865364" y="970949"/>
          <a:ext cx="3355848" cy="459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03940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276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Parcel</vt:lpstr>
      <vt:lpstr>Lariat Performance &amp; Strategies Analysis</vt:lpstr>
      <vt:lpstr>Table of content</vt:lpstr>
      <vt:lpstr>Company performance</vt:lpstr>
      <vt:lpstr>Branch Performance</vt:lpstr>
      <vt:lpstr>Vehicle performance</vt:lpstr>
      <vt:lpstr>Strategy-I Analysis</vt:lpstr>
      <vt:lpstr>Strategy-II Analysis</vt:lpstr>
      <vt:lpstr>Strategy-III Analysis</vt:lpstr>
      <vt:lpstr>Strategy-IV Analysis</vt:lpstr>
      <vt:lpstr>Strategies Comparison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Performance &amp; Strategies Analysis</dc:title>
  <dc:creator>Gurpreet Dhiman</dc:creator>
  <cp:lastModifiedBy>Gurpreet Dhiman</cp:lastModifiedBy>
  <cp:revision>2</cp:revision>
  <dcterms:created xsi:type="dcterms:W3CDTF">2020-09-25T04:58:59Z</dcterms:created>
  <dcterms:modified xsi:type="dcterms:W3CDTF">2020-09-25T05:25:37Z</dcterms:modified>
</cp:coreProperties>
</file>