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1690-6864-4A17-BB45-1736A0F4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92268-78DC-4E92-9CCB-F8AEC9AD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8634-C714-4339-81C4-E2EBF7BD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65FC9-F5C8-46D6-BA3E-D97B1C4E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8D32-1B6A-4FAC-B476-EC065724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2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C6BE-C144-486A-B94B-F2D31C58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7C908-C8F6-4AC8-8892-397419FB0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58155-A49B-429A-BB04-72039C0F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C3A1-7077-470A-8A6B-81552F6A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EA20-D2C2-4A00-88CD-6E24985E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0525F-B936-4959-895B-724B6F1D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47E14-447E-42F2-A736-E2F85751D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6F99-CD87-4B91-9FFC-B523B71B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1579-2045-4370-AD0C-2EDEC165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C134-7B86-4E3F-AE25-F11898BB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5F9C-5F77-4A96-9B6F-2C46697B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F9D8-08E1-4476-A284-1B2FA607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2D3D8-4D40-4C6B-A546-BE9313F1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F35B0-AB1B-44E4-B35A-4098A3BE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D490-BE30-412E-9854-98B7BD8C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8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8F1F-9ABD-4803-A885-9D87586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FB2B4-43B9-4BC8-BA2A-3FE193928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5D08B-8A9D-4120-A43F-3DBDF0AB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0DB3-CA40-4984-96A3-05FE42AF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4A40-976B-4798-8248-6C5D39AC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3959-558A-4248-8B86-261F3DE5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09F2-00CC-44DE-B8C5-8A9286A3A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A8B17-4586-4C33-865B-B3A912421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AB583-9916-46DC-BCE3-1C6C4F2E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A2A92-75BC-42E3-B90E-D8AFFE13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3DD2-6220-49D9-B5C9-04C63BAF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9B46-01E7-4054-9799-50B917BB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3CFD-CC39-43DC-89F3-E7AF5BD2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ED71C-D639-46F1-BA84-29D9DBC15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3513B-C20A-4E1B-9B6D-0805F8284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609FE-C902-4154-9389-21618F6A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4743B-21F9-45D7-A07C-72FEE265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8704D-4FD9-42F6-9FA1-8D65C5C8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87A8D-B0C2-493E-BA5D-D5E66439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1292-40BB-407C-BDB2-448F4435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69137-5738-41B4-B6AA-F35F3A9C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0AD7A-C733-42E0-8D7C-DAF48A5D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2DDC-C3B4-4668-8DB0-C612A127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07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CCD1F-B06D-48F1-97DE-D0B4E974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A6617-9780-4CC7-89BF-9265575C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AA4F-319A-4B1F-88D8-32D29A65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2FC0-203A-4506-90AB-2A97C75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599B-D376-4E1C-BE24-9F43829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17046-B33C-49B4-B3BC-A5B32FCE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C15C-7A82-4165-BD70-956BF7B6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1A8C-CE04-4B15-8C86-E007CAF2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DBCE-C9A0-44AB-AECB-93FF2703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3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14EF-47EB-4B01-94D7-7B001FFB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A7471-56D3-40EB-B6B7-B9A6987F2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56263-4719-41C0-BC49-1C2793AA1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55D78-A7D6-4E80-AD9F-5191BFE2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3AA1D-8BA3-4F86-B0DD-DD590EFB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914C2-BF2F-4B08-B6AF-3506029B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ED942-FBC9-467B-883D-98518BB4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DF512-3BF4-45C5-A177-B7329788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37DE-BC88-4666-ADE7-5BE1BE041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5351-E68E-420C-943D-329D5234001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83F-7AEB-4244-B57B-AD7DB5E24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F56C-1F9D-40E1-A973-55060B709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F21A-9C72-4DB6-9859-BBD7A4E0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9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51D79E-3B0C-4DC4-ACCC-52BDC43F1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3"/>
          <a:stretch/>
        </p:blipFill>
        <p:spPr bwMode="auto">
          <a:xfrm>
            <a:off x="4487659" y="-88491"/>
            <a:ext cx="4204058" cy="21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E71B1A8-1677-4730-8D42-BE4E8554D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" b="4951"/>
          <a:stretch/>
        </p:blipFill>
        <p:spPr bwMode="auto">
          <a:xfrm>
            <a:off x="-147483" y="2054942"/>
            <a:ext cx="12192000" cy="46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3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Geetika Bansal</dc:creator>
  <cp:lastModifiedBy>Geetika Bansal</cp:lastModifiedBy>
  <cp:revision>1</cp:revision>
  <dcterms:created xsi:type="dcterms:W3CDTF">2020-10-13T15:35:39Z</dcterms:created>
  <dcterms:modified xsi:type="dcterms:W3CDTF">2020-10-13T15:38:21Z</dcterms:modified>
</cp:coreProperties>
</file>