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114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3816-F7A1-4BAC-8D06-8F033A14B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74AE7-C884-4E7B-AFDC-8B22FFA6E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98921-E7E4-4E3D-B14F-F08737BB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3429-AD85-40DD-9B04-FF7AD88A26E6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6B5C-6C2F-49F9-92C7-2FC1848E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7A62A-CBD4-40D3-AA06-2B097429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DFBF-7D04-4921-B36B-2E4B3FF3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28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BD06-A24D-4283-8AEF-922FC9F7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402A9-7BAA-4E4D-841D-A78C18DCC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ADA42-6889-4F95-B158-658DB724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3429-AD85-40DD-9B04-FF7AD88A26E6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77FB-BF12-48BE-809D-38B164B6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85F50-C6BB-4FDD-AAE1-9CE5AB47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DFBF-7D04-4921-B36B-2E4B3FF3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75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D9739-25A8-415E-BAD7-57216892D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3B930-B411-4219-B692-8A8AC9F7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FA8AA-D192-4F64-9149-4B2DE58D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3429-AD85-40DD-9B04-FF7AD88A26E6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0246-8256-4726-8D92-0DA6373D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D77F-68B5-48AA-B483-D433212A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DFBF-7D04-4921-B36B-2E4B3FF3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2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4753-7892-4722-84C8-FBE1397B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46F68-3F3B-43FA-92B3-83E339E3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9485-684D-4EE8-9BD8-3A46DA6E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3429-AD85-40DD-9B04-FF7AD88A26E6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9E1BE-4672-45AE-9139-EACCDFA7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BA9C-EE17-46DF-9EC2-71C51295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DFBF-7D04-4921-B36B-2E4B3FF3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29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9D95-50D5-4101-9A9D-6A98EACC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D818F-3DD9-44ED-B14E-1AAD7FA2C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07F3-F144-447B-B3D7-C268408C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3429-AD85-40DD-9B04-FF7AD88A26E6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E7027-3771-4698-A630-86080951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70A34-9C0A-4BD5-9F03-70151E8D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DFBF-7D04-4921-B36B-2E4B3FF3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98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EEE7-C9B4-4F9E-A65A-095AFA48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D6C80-ED60-4092-89D3-9CB57E43C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740B9-A7EC-4DA0-BCAD-6D8DA7B1E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C7CF6-46D2-4676-B1F6-D4937B59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3429-AD85-40DD-9B04-FF7AD88A26E6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727BD-F3ED-46A6-A53E-DD8E7068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43888-D217-4801-B1E1-231FA900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DFBF-7D04-4921-B36B-2E4B3FF3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41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1A83-E788-4BD4-8951-9818E9AE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E92EF-3C4F-4152-93AC-2E7D0D82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F2554-FD91-4D77-86A2-930727733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AEC18-3066-4C58-B2C5-DA7C72378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4D25B-65BA-445D-8943-6D072C9F2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FB04C-84AF-4581-8E58-5FEE9195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3429-AD85-40DD-9B04-FF7AD88A26E6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A5995-632E-498B-8E78-6FA52060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69D8C-CF79-4005-AD49-27812AD0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DFBF-7D04-4921-B36B-2E4B3FF3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52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4515-19B8-430B-8AB4-31BB9128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57709-7A34-4476-82D5-C724C49D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3429-AD85-40DD-9B04-FF7AD88A26E6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16AA6-166A-4945-A24D-1A6675D0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E7EF6-73DA-475F-918C-EE12045A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DFBF-7D04-4921-B36B-2E4B3FF3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5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E6197-0BCC-466E-8F5B-73C009CC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3429-AD85-40DD-9B04-FF7AD88A26E6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260F8-7ACE-409C-8232-CAFC82B5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0267C-10D9-40B2-8492-4C45B965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DFBF-7D04-4921-B36B-2E4B3FF3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87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C052-7822-4306-89EC-E8B8B7C8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F5560-5552-4D37-B3BA-BC81A8BAA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43AE2-40F6-48BB-BE8E-8145C3C07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7D204-9D8B-41D0-897C-15D8EBE3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3429-AD85-40DD-9B04-FF7AD88A26E6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F28B6-A30D-4B76-A9CB-55DF7F2F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BE366-3B87-4F5B-B092-CA9A81F4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DFBF-7D04-4921-B36B-2E4B3FF3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17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3781-914E-442C-A11A-30F9596F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D3558-69D0-4D49-A5FB-E60354E52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F8005-5130-4503-9887-14A7AAC16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6316B-26E2-4917-9365-661E94CA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3429-AD85-40DD-9B04-FF7AD88A26E6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6DC15-A12B-4708-B23A-157DF985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40ED3-027F-4E94-92F6-A3772AEA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DDFBF-7D04-4921-B36B-2E4B3FF3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07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39E8C-C1A7-44A4-86F0-59DD0921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2697B-66BC-4C29-9298-439587EC8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3472-0C71-49E2-92B2-691C93AE1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B3429-AD85-40DD-9B04-FF7AD88A26E6}" type="datetimeFigureOut">
              <a:rPr lang="en-IN" smtClean="0"/>
              <a:t>12-10-2020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B93AC-65C6-4483-9BAB-627852BDF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F5DD0-8853-48AC-B9F3-5E590ABA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DDFBF-7D04-4921-B36B-2E4B3FF3F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41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3EFFD3D-5AC4-4FAE-9B4B-1BA9CC6EE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76" y="0"/>
            <a:ext cx="11415252" cy="344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13BDA05-16A4-4422-AC27-E46467908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0" t="4093" r="4273" b="3793"/>
          <a:stretch/>
        </p:blipFill>
        <p:spPr bwMode="auto">
          <a:xfrm>
            <a:off x="0" y="3217100"/>
            <a:ext cx="4355690" cy="252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0B65CC9-EED5-44AE-B53D-02A87C8AD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" t="4997" r="4217" b="4401"/>
          <a:stretch/>
        </p:blipFill>
        <p:spPr bwMode="auto">
          <a:xfrm>
            <a:off x="4355690" y="3217100"/>
            <a:ext cx="4077477" cy="2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5CF05A3-B2FB-4B20-8DAD-3D1AF6C647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3642" r="4363" b="3844"/>
          <a:stretch/>
        </p:blipFill>
        <p:spPr bwMode="auto">
          <a:xfrm>
            <a:off x="8433167" y="1435033"/>
            <a:ext cx="2045111" cy="237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1BCEFB-32AE-4434-9DA2-B59A336DE14C}"/>
              </a:ext>
            </a:extLst>
          </p:cNvPr>
          <p:cNvCxnSpPr/>
          <p:nvPr/>
        </p:nvCxnSpPr>
        <p:spPr>
          <a:xfrm flipH="1">
            <a:off x="9784080" y="1435033"/>
            <a:ext cx="41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CD04A3-1E6A-4594-8DDA-8279516B68A4}"/>
              </a:ext>
            </a:extLst>
          </p:cNvPr>
          <p:cNvCxnSpPr/>
          <p:nvPr/>
        </p:nvCxnSpPr>
        <p:spPr>
          <a:xfrm>
            <a:off x="9784080" y="1435033"/>
            <a:ext cx="0" cy="4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51DB6C-41E5-4BFE-B053-BA0BA95B2975}"/>
              </a:ext>
            </a:extLst>
          </p:cNvPr>
          <p:cNvCxnSpPr/>
          <p:nvPr/>
        </p:nvCxnSpPr>
        <p:spPr>
          <a:xfrm>
            <a:off x="2097024" y="3364992"/>
            <a:ext cx="28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FAD82FB-34C7-4736-AF1D-48D27EE57D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5941" y="3061780"/>
            <a:ext cx="833906" cy="15671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310FA2-52B8-4609-BB0F-B159FC17DBB4}"/>
              </a:ext>
            </a:extLst>
          </p:cNvPr>
          <p:cNvCxnSpPr/>
          <p:nvPr/>
        </p:nvCxnSpPr>
        <p:spPr>
          <a:xfrm>
            <a:off x="2663952" y="3054719"/>
            <a:ext cx="0" cy="30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B21230-09D2-48B8-9C27-0C8FF163367A}"/>
              </a:ext>
            </a:extLst>
          </p:cNvPr>
          <p:cNvCxnSpPr/>
          <p:nvPr/>
        </p:nvCxnSpPr>
        <p:spPr>
          <a:xfrm>
            <a:off x="2450592" y="2968752"/>
            <a:ext cx="0" cy="31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2DFBA78F-F5F9-471C-AD74-360C411DE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8629" y="2914237"/>
            <a:ext cx="324637" cy="14859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109289-A1B4-4711-9673-A899F92AD831}"/>
              </a:ext>
            </a:extLst>
          </p:cNvPr>
          <p:cNvCxnSpPr/>
          <p:nvPr/>
        </p:nvCxnSpPr>
        <p:spPr>
          <a:xfrm>
            <a:off x="2090947" y="2914237"/>
            <a:ext cx="0" cy="444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93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Geetika Bansal</dc:creator>
  <cp:lastModifiedBy>Geetika Bansal</cp:lastModifiedBy>
  <cp:revision>2</cp:revision>
  <dcterms:created xsi:type="dcterms:W3CDTF">2020-10-12T15:16:36Z</dcterms:created>
  <dcterms:modified xsi:type="dcterms:W3CDTF">2020-10-12T15:34:21Z</dcterms:modified>
</cp:coreProperties>
</file>