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6.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4"/>
    <p:sldMasterId id="2147483700" r:id="rId5"/>
    <p:sldMasterId id="2147483648" r:id="rId6"/>
    <p:sldMasterId id="2147483766" r:id="rId7"/>
    <p:sldMasterId id="2147483769" r:id="rId8"/>
    <p:sldMasterId id="2147483780" r:id="rId9"/>
    <p:sldMasterId id="2147483668" r:id="rId10"/>
  </p:sldMasterIdLst>
  <p:notesMasterIdLst>
    <p:notesMasterId r:id="rId147"/>
  </p:notesMasterIdLst>
  <p:handoutMasterIdLst>
    <p:handoutMasterId r:id="rId148"/>
  </p:handoutMasterIdLst>
  <p:sldIdLst>
    <p:sldId id="272" r:id="rId11"/>
    <p:sldId id="307" r:id="rId12"/>
    <p:sldId id="485" r:id="rId13"/>
    <p:sldId id="484" r:id="rId14"/>
    <p:sldId id="340" r:id="rId15"/>
    <p:sldId id="337" r:id="rId16"/>
    <p:sldId id="339" r:id="rId17"/>
    <p:sldId id="341" r:id="rId18"/>
    <p:sldId id="320" r:id="rId19"/>
    <p:sldId id="321" r:id="rId20"/>
    <p:sldId id="323" r:id="rId21"/>
    <p:sldId id="322" r:id="rId22"/>
    <p:sldId id="324" r:id="rId23"/>
    <p:sldId id="326" r:id="rId24"/>
    <p:sldId id="364" r:id="rId25"/>
    <p:sldId id="327" r:id="rId26"/>
    <p:sldId id="328" r:id="rId27"/>
    <p:sldId id="329" r:id="rId28"/>
    <p:sldId id="330" r:id="rId29"/>
    <p:sldId id="336" r:id="rId30"/>
    <p:sldId id="362" r:id="rId31"/>
    <p:sldId id="355" r:id="rId32"/>
    <p:sldId id="342" r:id="rId33"/>
    <p:sldId id="343" r:id="rId34"/>
    <p:sldId id="344" r:id="rId35"/>
    <p:sldId id="345" r:id="rId36"/>
    <p:sldId id="346" r:id="rId37"/>
    <p:sldId id="347" r:id="rId38"/>
    <p:sldId id="348" r:id="rId39"/>
    <p:sldId id="349" r:id="rId40"/>
    <p:sldId id="350" r:id="rId41"/>
    <p:sldId id="351" r:id="rId42"/>
    <p:sldId id="352" r:id="rId43"/>
    <p:sldId id="354" r:id="rId44"/>
    <p:sldId id="356" r:id="rId45"/>
    <p:sldId id="357" r:id="rId46"/>
    <p:sldId id="363" r:id="rId47"/>
    <p:sldId id="353" r:id="rId48"/>
    <p:sldId id="366" r:id="rId49"/>
    <p:sldId id="367" r:id="rId50"/>
    <p:sldId id="368" r:id="rId51"/>
    <p:sldId id="369" r:id="rId52"/>
    <p:sldId id="370" r:id="rId53"/>
    <p:sldId id="371" r:id="rId54"/>
    <p:sldId id="372" r:id="rId55"/>
    <p:sldId id="373" r:id="rId56"/>
    <p:sldId id="374" r:id="rId57"/>
    <p:sldId id="375" r:id="rId58"/>
    <p:sldId id="376" r:id="rId59"/>
    <p:sldId id="377" r:id="rId60"/>
    <p:sldId id="378" r:id="rId61"/>
    <p:sldId id="379" r:id="rId62"/>
    <p:sldId id="380" r:id="rId63"/>
    <p:sldId id="381" r:id="rId64"/>
    <p:sldId id="382" r:id="rId65"/>
    <p:sldId id="422" r:id="rId66"/>
    <p:sldId id="423" r:id="rId67"/>
    <p:sldId id="424" r:id="rId68"/>
    <p:sldId id="425" r:id="rId69"/>
    <p:sldId id="426" r:id="rId70"/>
    <p:sldId id="427" r:id="rId71"/>
    <p:sldId id="428" r:id="rId72"/>
    <p:sldId id="459" r:id="rId73"/>
    <p:sldId id="460" r:id="rId74"/>
    <p:sldId id="429" r:id="rId75"/>
    <p:sldId id="430" r:id="rId76"/>
    <p:sldId id="431" r:id="rId77"/>
    <p:sldId id="383" r:id="rId78"/>
    <p:sldId id="384" r:id="rId79"/>
    <p:sldId id="385" r:id="rId80"/>
    <p:sldId id="386" r:id="rId81"/>
    <p:sldId id="387" r:id="rId82"/>
    <p:sldId id="388" r:id="rId83"/>
    <p:sldId id="389" r:id="rId84"/>
    <p:sldId id="390" r:id="rId85"/>
    <p:sldId id="461" r:id="rId86"/>
    <p:sldId id="391" r:id="rId87"/>
    <p:sldId id="392" r:id="rId88"/>
    <p:sldId id="393" r:id="rId89"/>
    <p:sldId id="394" r:id="rId90"/>
    <p:sldId id="395" r:id="rId91"/>
    <p:sldId id="396" r:id="rId92"/>
    <p:sldId id="397" r:id="rId93"/>
    <p:sldId id="398" r:id="rId94"/>
    <p:sldId id="399" r:id="rId95"/>
    <p:sldId id="400" r:id="rId96"/>
    <p:sldId id="401" r:id="rId97"/>
    <p:sldId id="405" r:id="rId98"/>
    <p:sldId id="406" r:id="rId99"/>
    <p:sldId id="407" r:id="rId100"/>
    <p:sldId id="408" r:id="rId101"/>
    <p:sldId id="409" r:id="rId102"/>
    <p:sldId id="410" r:id="rId103"/>
    <p:sldId id="411" r:id="rId104"/>
    <p:sldId id="412" r:id="rId105"/>
    <p:sldId id="413" r:id="rId106"/>
    <p:sldId id="414" r:id="rId107"/>
    <p:sldId id="416" r:id="rId108"/>
    <p:sldId id="417" r:id="rId109"/>
    <p:sldId id="418" r:id="rId110"/>
    <p:sldId id="486" r:id="rId111"/>
    <p:sldId id="464" r:id="rId112"/>
    <p:sldId id="465" r:id="rId113"/>
    <p:sldId id="466" r:id="rId114"/>
    <p:sldId id="467" r:id="rId115"/>
    <p:sldId id="468" r:id="rId116"/>
    <p:sldId id="432" r:id="rId117"/>
    <p:sldId id="469" r:id="rId118"/>
    <p:sldId id="470" r:id="rId119"/>
    <p:sldId id="471" r:id="rId120"/>
    <p:sldId id="472" r:id="rId121"/>
    <p:sldId id="473" r:id="rId122"/>
    <p:sldId id="474" r:id="rId123"/>
    <p:sldId id="475" r:id="rId124"/>
    <p:sldId id="476" r:id="rId125"/>
    <p:sldId id="487" r:id="rId126"/>
    <p:sldId id="477" r:id="rId127"/>
    <p:sldId id="478" r:id="rId128"/>
    <p:sldId id="479" r:id="rId129"/>
    <p:sldId id="480" r:id="rId130"/>
    <p:sldId id="481" r:id="rId131"/>
    <p:sldId id="482" r:id="rId132"/>
    <p:sldId id="483" r:id="rId133"/>
    <p:sldId id="438" r:id="rId134"/>
    <p:sldId id="439" r:id="rId135"/>
    <p:sldId id="440" r:id="rId136"/>
    <p:sldId id="441" r:id="rId137"/>
    <p:sldId id="442" r:id="rId138"/>
    <p:sldId id="462" r:id="rId139"/>
    <p:sldId id="463" r:id="rId140"/>
    <p:sldId id="443" r:id="rId141"/>
    <p:sldId id="444" r:id="rId142"/>
    <p:sldId id="445" r:id="rId143"/>
    <p:sldId id="446" r:id="rId144"/>
    <p:sldId id="447" r:id="rId145"/>
    <p:sldId id="452" r:id="rId146"/>
  </p:sldIdLst>
  <p:sldSz cx="12188825" cy="6858000"/>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871">
          <p15:clr>
            <a:srgbClr val="A4A3A4"/>
          </p15:clr>
        </p15:guide>
        <p15:guide id="2" pos="61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65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17" autoAdjust="0"/>
    <p:restoredTop sz="94990" autoAdjust="0"/>
  </p:normalViewPr>
  <p:slideViewPr>
    <p:cSldViewPr snapToGrid="0" snapToObjects="1">
      <p:cViewPr varScale="1">
        <p:scale>
          <a:sx n="68" d="100"/>
          <a:sy n="68" d="100"/>
        </p:scale>
        <p:origin x="810" y="72"/>
      </p:cViewPr>
      <p:guideLst>
        <p:guide orient="horz" pos="3871"/>
        <p:guide pos="613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117" Type="http://schemas.openxmlformats.org/officeDocument/2006/relationships/slide" Target="slides/slide107.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slide" Target="slides/slide79.xml"/><Relationship Id="rId112" Type="http://schemas.openxmlformats.org/officeDocument/2006/relationships/slide" Target="slides/slide102.xml"/><Relationship Id="rId133" Type="http://schemas.openxmlformats.org/officeDocument/2006/relationships/slide" Target="slides/slide123.xml"/><Relationship Id="rId138" Type="http://schemas.openxmlformats.org/officeDocument/2006/relationships/slide" Target="slides/slide128.xml"/><Relationship Id="rId16" Type="http://schemas.openxmlformats.org/officeDocument/2006/relationships/slide" Target="slides/slide6.xml"/><Relationship Id="rId107" Type="http://schemas.openxmlformats.org/officeDocument/2006/relationships/slide" Target="slides/slide97.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102" Type="http://schemas.openxmlformats.org/officeDocument/2006/relationships/slide" Target="slides/slide92.xml"/><Relationship Id="rId123" Type="http://schemas.openxmlformats.org/officeDocument/2006/relationships/slide" Target="slides/slide113.xml"/><Relationship Id="rId128" Type="http://schemas.openxmlformats.org/officeDocument/2006/relationships/slide" Target="slides/slide118.xml"/><Relationship Id="rId144" Type="http://schemas.openxmlformats.org/officeDocument/2006/relationships/slide" Target="slides/slide134.xml"/><Relationship Id="rId149" Type="http://schemas.openxmlformats.org/officeDocument/2006/relationships/presProps" Target="presProps.xml"/><Relationship Id="rId5" Type="http://schemas.openxmlformats.org/officeDocument/2006/relationships/slideMaster" Target="slideMasters/slideMaster2.xml"/><Relationship Id="rId90" Type="http://schemas.openxmlformats.org/officeDocument/2006/relationships/slide" Target="slides/slide80.xml"/><Relationship Id="rId95" Type="http://schemas.openxmlformats.org/officeDocument/2006/relationships/slide" Target="slides/slide85.xml"/><Relationship Id="rId22" Type="http://schemas.openxmlformats.org/officeDocument/2006/relationships/slide" Target="slides/slide12.xml"/><Relationship Id="rId27" Type="http://schemas.openxmlformats.org/officeDocument/2006/relationships/slide" Target="slides/slide17.xml"/><Relationship Id="rId43" Type="http://schemas.openxmlformats.org/officeDocument/2006/relationships/slide" Target="slides/slide33.xml"/><Relationship Id="rId48" Type="http://schemas.openxmlformats.org/officeDocument/2006/relationships/slide" Target="slides/slide38.xml"/><Relationship Id="rId64" Type="http://schemas.openxmlformats.org/officeDocument/2006/relationships/slide" Target="slides/slide54.xml"/><Relationship Id="rId69" Type="http://schemas.openxmlformats.org/officeDocument/2006/relationships/slide" Target="slides/slide59.xml"/><Relationship Id="rId113" Type="http://schemas.openxmlformats.org/officeDocument/2006/relationships/slide" Target="slides/slide103.xml"/><Relationship Id="rId118" Type="http://schemas.openxmlformats.org/officeDocument/2006/relationships/slide" Target="slides/slide108.xml"/><Relationship Id="rId134" Type="http://schemas.openxmlformats.org/officeDocument/2006/relationships/slide" Target="slides/slide124.xml"/><Relationship Id="rId139" Type="http://schemas.openxmlformats.org/officeDocument/2006/relationships/slide" Target="slides/slide129.xml"/><Relationship Id="rId80" Type="http://schemas.openxmlformats.org/officeDocument/2006/relationships/slide" Target="slides/slide70.xml"/><Relationship Id="rId85" Type="http://schemas.openxmlformats.org/officeDocument/2006/relationships/slide" Target="slides/slide75.xml"/><Relationship Id="rId150" Type="http://schemas.openxmlformats.org/officeDocument/2006/relationships/viewProps" Target="viewProps.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103" Type="http://schemas.openxmlformats.org/officeDocument/2006/relationships/slide" Target="slides/slide93.xml"/><Relationship Id="rId108" Type="http://schemas.openxmlformats.org/officeDocument/2006/relationships/slide" Target="slides/slide98.xml"/><Relationship Id="rId116" Type="http://schemas.openxmlformats.org/officeDocument/2006/relationships/slide" Target="slides/slide106.xml"/><Relationship Id="rId124" Type="http://schemas.openxmlformats.org/officeDocument/2006/relationships/slide" Target="slides/slide114.xml"/><Relationship Id="rId129" Type="http://schemas.openxmlformats.org/officeDocument/2006/relationships/slide" Target="slides/slide119.xml"/><Relationship Id="rId137" Type="http://schemas.openxmlformats.org/officeDocument/2006/relationships/slide" Target="slides/slide12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slide" Target="slides/slide81.xml"/><Relationship Id="rId96" Type="http://schemas.openxmlformats.org/officeDocument/2006/relationships/slide" Target="slides/slide86.xml"/><Relationship Id="rId111" Type="http://schemas.openxmlformats.org/officeDocument/2006/relationships/slide" Target="slides/slide101.xml"/><Relationship Id="rId132" Type="http://schemas.openxmlformats.org/officeDocument/2006/relationships/slide" Target="slides/slide122.xml"/><Relationship Id="rId140" Type="http://schemas.openxmlformats.org/officeDocument/2006/relationships/slide" Target="slides/slide130.xml"/><Relationship Id="rId145" Type="http://schemas.openxmlformats.org/officeDocument/2006/relationships/slide" Target="slides/slide135.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6" Type="http://schemas.openxmlformats.org/officeDocument/2006/relationships/slide" Target="slides/slide96.xml"/><Relationship Id="rId114" Type="http://schemas.openxmlformats.org/officeDocument/2006/relationships/slide" Target="slides/slide104.xml"/><Relationship Id="rId119" Type="http://schemas.openxmlformats.org/officeDocument/2006/relationships/slide" Target="slides/slide109.xml"/><Relationship Id="rId127" Type="http://schemas.openxmlformats.org/officeDocument/2006/relationships/slide" Target="slides/slide11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slide" Target="slides/slide84.xml"/><Relationship Id="rId99" Type="http://schemas.openxmlformats.org/officeDocument/2006/relationships/slide" Target="slides/slide89.xml"/><Relationship Id="rId101" Type="http://schemas.openxmlformats.org/officeDocument/2006/relationships/slide" Target="slides/slide91.xml"/><Relationship Id="rId122" Type="http://schemas.openxmlformats.org/officeDocument/2006/relationships/slide" Target="slides/slide112.xml"/><Relationship Id="rId130" Type="http://schemas.openxmlformats.org/officeDocument/2006/relationships/slide" Target="slides/slide120.xml"/><Relationship Id="rId135" Type="http://schemas.openxmlformats.org/officeDocument/2006/relationships/slide" Target="slides/slide125.xml"/><Relationship Id="rId143" Type="http://schemas.openxmlformats.org/officeDocument/2006/relationships/slide" Target="slides/slide133.xml"/><Relationship Id="rId148" Type="http://schemas.openxmlformats.org/officeDocument/2006/relationships/handoutMaster" Target="handoutMasters/handoutMaster1.xml"/><Relationship Id="rId15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109" Type="http://schemas.openxmlformats.org/officeDocument/2006/relationships/slide" Target="slides/slide9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slide" Target="slides/slide87.xml"/><Relationship Id="rId104" Type="http://schemas.openxmlformats.org/officeDocument/2006/relationships/slide" Target="slides/slide94.xml"/><Relationship Id="rId120" Type="http://schemas.openxmlformats.org/officeDocument/2006/relationships/slide" Target="slides/slide110.xml"/><Relationship Id="rId125" Type="http://schemas.openxmlformats.org/officeDocument/2006/relationships/slide" Target="slides/slide115.xml"/><Relationship Id="rId141" Type="http://schemas.openxmlformats.org/officeDocument/2006/relationships/slide" Target="slides/slide131.xml"/><Relationship Id="rId146" Type="http://schemas.openxmlformats.org/officeDocument/2006/relationships/slide" Target="slides/slide136.xml"/><Relationship Id="rId7" Type="http://schemas.openxmlformats.org/officeDocument/2006/relationships/slideMaster" Target="slideMasters/slideMaster4.xml"/><Relationship Id="rId71" Type="http://schemas.openxmlformats.org/officeDocument/2006/relationships/slide" Target="slides/slide61.xml"/><Relationship Id="rId92" Type="http://schemas.openxmlformats.org/officeDocument/2006/relationships/slide" Target="slides/slide82.xml"/><Relationship Id="rId2" Type="http://schemas.openxmlformats.org/officeDocument/2006/relationships/customXml" Target="../customXml/item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110" Type="http://schemas.openxmlformats.org/officeDocument/2006/relationships/slide" Target="slides/slide100.xml"/><Relationship Id="rId115" Type="http://schemas.openxmlformats.org/officeDocument/2006/relationships/slide" Target="slides/slide105.xml"/><Relationship Id="rId131" Type="http://schemas.openxmlformats.org/officeDocument/2006/relationships/slide" Target="slides/slide121.xml"/><Relationship Id="rId136" Type="http://schemas.openxmlformats.org/officeDocument/2006/relationships/slide" Target="slides/slide126.xml"/><Relationship Id="rId61" Type="http://schemas.openxmlformats.org/officeDocument/2006/relationships/slide" Target="slides/slide51.xml"/><Relationship Id="rId82" Type="http://schemas.openxmlformats.org/officeDocument/2006/relationships/slide" Target="slides/slide72.xml"/><Relationship Id="rId152" Type="http://schemas.openxmlformats.org/officeDocument/2006/relationships/tableStyles" Target="tableStyles.xml"/><Relationship Id="rId19" Type="http://schemas.openxmlformats.org/officeDocument/2006/relationships/slide" Target="slides/slide9.xml"/><Relationship Id="rId14" Type="http://schemas.openxmlformats.org/officeDocument/2006/relationships/slide" Target="slides/slide4.xml"/><Relationship Id="rId30" Type="http://schemas.openxmlformats.org/officeDocument/2006/relationships/slide" Target="slides/slide20.xml"/><Relationship Id="rId35" Type="http://schemas.openxmlformats.org/officeDocument/2006/relationships/slide" Target="slides/slide25.xml"/><Relationship Id="rId56" Type="http://schemas.openxmlformats.org/officeDocument/2006/relationships/slide" Target="slides/slide46.xml"/><Relationship Id="rId77" Type="http://schemas.openxmlformats.org/officeDocument/2006/relationships/slide" Target="slides/slide67.xml"/><Relationship Id="rId100" Type="http://schemas.openxmlformats.org/officeDocument/2006/relationships/slide" Target="slides/slide90.xml"/><Relationship Id="rId105" Type="http://schemas.openxmlformats.org/officeDocument/2006/relationships/slide" Target="slides/slide95.xml"/><Relationship Id="rId126" Type="http://schemas.openxmlformats.org/officeDocument/2006/relationships/slide" Target="slides/slide116.xml"/><Relationship Id="rId147"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slide" Target="slides/slide41.xml"/><Relationship Id="rId72" Type="http://schemas.openxmlformats.org/officeDocument/2006/relationships/slide" Target="slides/slide62.xml"/><Relationship Id="rId93" Type="http://schemas.openxmlformats.org/officeDocument/2006/relationships/slide" Target="slides/slide83.xml"/><Relationship Id="rId98" Type="http://schemas.openxmlformats.org/officeDocument/2006/relationships/slide" Target="slides/slide88.xml"/><Relationship Id="rId121" Type="http://schemas.openxmlformats.org/officeDocument/2006/relationships/slide" Target="slides/slide111.xml"/><Relationship Id="rId142" Type="http://schemas.openxmlformats.org/officeDocument/2006/relationships/slide" Target="slides/slide132.xml"/><Relationship Id="rId3" Type="http://schemas.openxmlformats.org/officeDocument/2006/relationships/customXml" Target="../customXml/item3.xml"/></Relationships>
</file>

<file path=ppt/diagrams/_rels/data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image" Target="../media/image18.jpg"/><Relationship Id="rId5" Type="http://schemas.openxmlformats.org/officeDocument/2006/relationships/image" Target="../media/image22.jpg"/><Relationship Id="rId4" Type="http://schemas.openxmlformats.org/officeDocument/2006/relationships/image" Target="../media/image21.jpg"/></Relationships>
</file>

<file path=ppt/diagrams/_rels/drawing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image" Target="../media/image18.jpg"/><Relationship Id="rId5" Type="http://schemas.openxmlformats.org/officeDocument/2006/relationships/image" Target="../media/image22.jpg"/><Relationship Id="rId4" Type="http://schemas.openxmlformats.org/officeDocument/2006/relationships/image" Target="../media/image2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94C0B2-8B91-48CF-97CB-7B3E1D47A6F4}" type="doc">
      <dgm:prSet loTypeId="urn:microsoft.com/office/officeart/2005/8/layout/process1" loCatId="process" qsTypeId="urn:microsoft.com/office/officeart/2005/8/quickstyle/simple1" qsCatId="simple" csTypeId="urn:microsoft.com/office/officeart/2005/8/colors/accent1_2" csCatId="accent1" phldr="1"/>
      <dgm:spPr/>
    </dgm:pt>
    <dgm:pt modelId="{BA502D26-1B99-49C0-884F-5270B8FEFB7F}">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a:solidFill>
                <a:schemeClr val="bg1">
                  <a:lumMod val="20000"/>
                  <a:lumOff val="80000"/>
                </a:schemeClr>
              </a:solidFill>
            </a:rPr>
            <a:t>Jason Huggins developed Java Script library in 2004  </a:t>
          </a:r>
        </a:p>
      </dgm:t>
    </dgm:pt>
    <dgm:pt modelId="{867BAC3A-3FAE-42E6-BA15-8F6CF1E8560E}" type="parTrans" cxnId="{10C1624B-B9BD-4770-A4F4-2C4FB18BD6C6}">
      <dgm:prSet/>
      <dgm:spPr/>
      <dgm:t>
        <a:bodyPr/>
        <a:lstStyle/>
        <a:p>
          <a:endParaRPr lang="en-US"/>
        </a:p>
      </dgm:t>
    </dgm:pt>
    <dgm:pt modelId="{C2B6AD5F-5E22-4C55-9832-8B668CE632A7}" type="sibTrans" cxnId="{10C1624B-B9BD-4770-A4F4-2C4FB18BD6C6}">
      <dgm:prSet>
        <dgm:style>
          <a:lnRef idx="1">
            <a:schemeClr val="accent2"/>
          </a:lnRef>
          <a:fillRef idx="2">
            <a:schemeClr val="accent2"/>
          </a:fillRef>
          <a:effectRef idx="1">
            <a:schemeClr val="accent2"/>
          </a:effectRef>
          <a:fontRef idx="minor">
            <a:schemeClr val="dk1"/>
          </a:fontRef>
        </dgm:style>
      </dgm:prSet>
      <dgm:spPr/>
      <dgm:t>
        <a:bodyPr/>
        <a:lstStyle/>
        <a:p>
          <a:endParaRPr lang="en-US"/>
        </a:p>
      </dgm:t>
    </dgm:pt>
    <dgm:pt modelId="{FF372B8D-1211-40D3-A8FD-E089184A44B9}">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a:solidFill>
                <a:schemeClr val="bg1">
                  <a:lumMod val="20000"/>
                  <a:lumOff val="80000"/>
                </a:schemeClr>
              </a:solidFill>
            </a:rPr>
            <a:t>Simon Stewart created Web driver in 2006</a:t>
          </a:r>
        </a:p>
      </dgm:t>
    </dgm:pt>
    <dgm:pt modelId="{9FA78D6C-6C49-4177-93D6-EC8668851734}" type="parTrans" cxnId="{045DA2AE-0F08-42C0-9C7F-483678EBAAC6}">
      <dgm:prSet/>
      <dgm:spPr/>
      <dgm:t>
        <a:bodyPr/>
        <a:lstStyle/>
        <a:p>
          <a:endParaRPr lang="en-US"/>
        </a:p>
      </dgm:t>
    </dgm:pt>
    <dgm:pt modelId="{E7208C8C-EC78-484C-8D14-F656E71C7E2F}" type="sibTrans" cxnId="{045DA2AE-0F08-42C0-9C7F-483678EBAAC6}">
      <dgm:prSet>
        <dgm:style>
          <a:lnRef idx="1">
            <a:schemeClr val="accent2"/>
          </a:lnRef>
          <a:fillRef idx="2">
            <a:schemeClr val="accent2"/>
          </a:fillRef>
          <a:effectRef idx="1">
            <a:schemeClr val="accent2"/>
          </a:effectRef>
          <a:fontRef idx="minor">
            <a:schemeClr val="dk1"/>
          </a:fontRef>
        </dgm:style>
      </dgm:prSet>
      <dgm:spPr/>
      <dgm:t>
        <a:bodyPr/>
        <a:lstStyle/>
        <a:p>
          <a:endParaRPr lang="en-US"/>
        </a:p>
      </dgm:t>
    </dgm:pt>
    <dgm:pt modelId="{404B670D-FD7A-4460-9BED-E64839C94801}">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a:solidFill>
                <a:schemeClr val="bg1">
                  <a:lumMod val="20000"/>
                  <a:lumOff val="80000"/>
                </a:schemeClr>
              </a:solidFill>
            </a:rPr>
            <a:t>Finally we saw the merging of Selenium and </a:t>
          </a:r>
          <a:r>
            <a:rPr lang="en-US" dirty="0" err="1">
              <a:solidFill>
                <a:schemeClr val="bg1">
                  <a:lumMod val="20000"/>
                  <a:lumOff val="80000"/>
                </a:schemeClr>
              </a:solidFill>
            </a:rPr>
            <a:t>Webdriver</a:t>
          </a:r>
          <a:r>
            <a:rPr lang="en-US" dirty="0">
              <a:solidFill>
                <a:schemeClr val="bg1">
                  <a:lumMod val="20000"/>
                  <a:lumOff val="80000"/>
                </a:schemeClr>
              </a:solidFill>
            </a:rPr>
            <a:t> in 2008</a:t>
          </a:r>
        </a:p>
      </dgm:t>
    </dgm:pt>
    <dgm:pt modelId="{F9CE6526-9270-43B9-A5F1-30DDF4E6454A}" type="parTrans" cxnId="{2D12725F-A27B-4268-994B-DE3BC76D1729}">
      <dgm:prSet/>
      <dgm:spPr/>
      <dgm:t>
        <a:bodyPr/>
        <a:lstStyle/>
        <a:p>
          <a:endParaRPr lang="en-US"/>
        </a:p>
      </dgm:t>
    </dgm:pt>
    <dgm:pt modelId="{B50364D7-28FA-4AEE-B9C6-CC8DDD3FAA4C}" type="sibTrans" cxnId="{2D12725F-A27B-4268-994B-DE3BC76D1729}">
      <dgm:prSet/>
      <dgm:spPr/>
      <dgm:t>
        <a:bodyPr/>
        <a:lstStyle/>
        <a:p>
          <a:endParaRPr lang="en-US"/>
        </a:p>
      </dgm:t>
    </dgm:pt>
    <dgm:pt modelId="{3D10D8BF-D1E6-4ECF-9FDB-36904BD7441A}" type="pres">
      <dgm:prSet presAssocID="{8294C0B2-8B91-48CF-97CB-7B3E1D47A6F4}" presName="Name0" presStyleCnt="0">
        <dgm:presLayoutVars>
          <dgm:dir/>
          <dgm:resizeHandles val="exact"/>
        </dgm:presLayoutVars>
      </dgm:prSet>
      <dgm:spPr/>
    </dgm:pt>
    <dgm:pt modelId="{FF91B0E8-8895-4F7D-B6BF-BD889A49983C}" type="pres">
      <dgm:prSet presAssocID="{BA502D26-1B99-49C0-884F-5270B8FEFB7F}" presName="node" presStyleLbl="node1" presStyleIdx="0" presStyleCnt="3" custScaleX="97582">
        <dgm:presLayoutVars>
          <dgm:bulletEnabled val="1"/>
        </dgm:presLayoutVars>
      </dgm:prSet>
      <dgm:spPr/>
    </dgm:pt>
    <dgm:pt modelId="{8F05432C-0865-450B-B084-FAA7B9D3CF5E}" type="pres">
      <dgm:prSet presAssocID="{C2B6AD5F-5E22-4C55-9832-8B668CE632A7}" presName="sibTrans" presStyleLbl="sibTrans2D1" presStyleIdx="0" presStyleCnt="2"/>
      <dgm:spPr/>
    </dgm:pt>
    <dgm:pt modelId="{323AA583-D5C8-4B1F-9A19-539EE2ADD5C9}" type="pres">
      <dgm:prSet presAssocID="{C2B6AD5F-5E22-4C55-9832-8B668CE632A7}" presName="connectorText" presStyleLbl="sibTrans2D1" presStyleIdx="0" presStyleCnt="2"/>
      <dgm:spPr/>
    </dgm:pt>
    <dgm:pt modelId="{A0AB4B50-18B7-436C-BBDD-29D149B1ED71}" type="pres">
      <dgm:prSet presAssocID="{FF372B8D-1211-40D3-A8FD-E089184A44B9}" presName="node" presStyleLbl="node1" presStyleIdx="1" presStyleCnt="3">
        <dgm:presLayoutVars>
          <dgm:bulletEnabled val="1"/>
        </dgm:presLayoutVars>
      </dgm:prSet>
      <dgm:spPr/>
    </dgm:pt>
    <dgm:pt modelId="{A92D7D13-FC5D-4648-BFD4-9B30C3FCAB52}" type="pres">
      <dgm:prSet presAssocID="{E7208C8C-EC78-484C-8D14-F656E71C7E2F}" presName="sibTrans" presStyleLbl="sibTrans2D1" presStyleIdx="1" presStyleCnt="2"/>
      <dgm:spPr/>
    </dgm:pt>
    <dgm:pt modelId="{C66B1AC8-D36A-4DF4-ACBE-25F99425C499}" type="pres">
      <dgm:prSet presAssocID="{E7208C8C-EC78-484C-8D14-F656E71C7E2F}" presName="connectorText" presStyleLbl="sibTrans2D1" presStyleIdx="1" presStyleCnt="2"/>
      <dgm:spPr/>
    </dgm:pt>
    <dgm:pt modelId="{0E3D7083-4FD5-45CC-8800-7B97255BF65F}" type="pres">
      <dgm:prSet presAssocID="{404B670D-FD7A-4460-9BED-E64839C94801}" presName="node" presStyleLbl="node1" presStyleIdx="2" presStyleCnt="3">
        <dgm:presLayoutVars>
          <dgm:bulletEnabled val="1"/>
        </dgm:presLayoutVars>
      </dgm:prSet>
      <dgm:spPr/>
    </dgm:pt>
  </dgm:ptLst>
  <dgm:cxnLst>
    <dgm:cxn modelId="{2D12725F-A27B-4268-994B-DE3BC76D1729}" srcId="{8294C0B2-8B91-48CF-97CB-7B3E1D47A6F4}" destId="{404B670D-FD7A-4460-9BED-E64839C94801}" srcOrd="2" destOrd="0" parTransId="{F9CE6526-9270-43B9-A5F1-30DDF4E6454A}" sibTransId="{B50364D7-28FA-4AEE-B9C6-CC8DDD3FAA4C}"/>
    <dgm:cxn modelId="{9BC67365-5B0A-479F-BBFD-B4E6254121CB}" type="presOf" srcId="{404B670D-FD7A-4460-9BED-E64839C94801}" destId="{0E3D7083-4FD5-45CC-8800-7B97255BF65F}" srcOrd="0" destOrd="0" presId="urn:microsoft.com/office/officeart/2005/8/layout/process1"/>
    <dgm:cxn modelId="{10C1624B-B9BD-4770-A4F4-2C4FB18BD6C6}" srcId="{8294C0B2-8B91-48CF-97CB-7B3E1D47A6F4}" destId="{BA502D26-1B99-49C0-884F-5270B8FEFB7F}" srcOrd="0" destOrd="0" parTransId="{867BAC3A-3FAE-42E6-BA15-8F6CF1E8560E}" sibTransId="{C2B6AD5F-5E22-4C55-9832-8B668CE632A7}"/>
    <dgm:cxn modelId="{D6E87159-7CEB-4BDE-B230-C34D3F3F78B1}" type="presOf" srcId="{E7208C8C-EC78-484C-8D14-F656E71C7E2F}" destId="{A92D7D13-FC5D-4648-BFD4-9B30C3FCAB52}" srcOrd="0" destOrd="0" presId="urn:microsoft.com/office/officeart/2005/8/layout/process1"/>
    <dgm:cxn modelId="{BA59A87E-8376-41D7-8A16-0FE4619EA7A7}" type="presOf" srcId="{E7208C8C-EC78-484C-8D14-F656E71C7E2F}" destId="{C66B1AC8-D36A-4DF4-ACBE-25F99425C499}" srcOrd="1" destOrd="0" presId="urn:microsoft.com/office/officeart/2005/8/layout/process1"/>
    <dgm:cxn modelId="{542AE189-4102-45CB-ACCF-9CED6399E839}" type="presOf" srcId="{8294C0B2-8B91-48CF-97CB-7B3E1D47A6F4}" destId="{3D10D8BF-D1E6-4ECF-9FDB-36904BD7441A}" srcOrd="0" destOrd="0" presId="urn:microsoft.com/office/officeart/2005/8/layout/process1"/>
    <dgm:cxn modelId="{E7CAF78E-B63C-4CF1-8984-B7B480CE18B2}" type="presOf" srcId="{C2B6AD5F-5E22-4C55-9832-8B668CE632A7}" destId="{8F05432C-0865-450B-B084-FAA7B9D3CF5E}" srcOrd="0" destOrd="0" presId="urn:microsoft.com/office/officeart/2005/8/layout/process1"/>
    <dgm:cxn modelId="{166AD192-4CA0-49A5-B9A7-63D37AC8D9C3}" type="presOf" srcId="{BA502D26-1B99-49C0-884F-5270B8FEFB7F}" destId="{FF91B0E8-8895-4F7D-B6BF-BD889A49983C}" srcOrd="0" destOrd="0" presId="urn:microsoft.com/office/officeart/2005/8/layout/process1"/>
    <dgm:cxn modelId="{1DAE86AD-E3CD-4B41-9230-BC575B157003}" type="presOf" srcId="{C2B6AD5F-5E22-4C55-9832-8B668CE632A7}" destId="{323AA583-D5C8-4B1F-9A19-539EE2ADD5C9}" srcOrd="1" destOrd="0" presId="urn:microsoft.com/office/officeart/2005/8/layout/process1"/>
    <dgm:cxn modelId="{17FDB6AD-F2C6-42CA-A6FE-9AAD6850633A}" type="presOf" srcId="{FF372B8D-1211-40D3-A8FD-E089184A44B9}" destId="{A0AB4B50-18B7-436C-BBDD-29D149B1ED71}" srcOrd="0" destOrd="0" presId="urn:microsoft.com/office/officeart/2005/8/layout/process1"/>
    <dgm:cxn modelId="{045DA2AE-0F08-42C0-9C7F-483678EBAAC6}" srcId="{8294C0B2-8B91-48CF-97CB-7B3E1D47A6F4}" destId="{FF372B8D-1211-40D3-A8FD-E089184A44B9}" srcOrd="1" destOrd="0" parTransId="{9FA78D6C-6C49-4177-93D6-EC8668851734}" sibTransId="{E7208C8C-EC78-484C-8D14-F656E71C7E2F}"/>
    <dgm:cxn modelId="{C8BF23E9-6220-4B30-A2F1-4E2640671AA4}" type="presParOf" srcId="{3D10D8BF-D1E6-4ECF-9FDB-36904BD7441A}" destId="{FF91B0E8-8895-4F7D-B6BF-BD889A49983C}" srcOrd="0" destOrd="0" presId="urn:microsoft.com/office/officeart/2005/8/layout/process1"/>
    <dgm:cxn modelId="{BA992885-DD0E-4732-AF85-370426B4CD96}" type="presParOf" srcId="{3D10D8BF-D1E6-4ECF-9FDB-36904BD7441A}" destId="{8F05432C-0865-450B-B084-FAA7B9D3CF5E}" srcOrd="1" destOrd="0" presId="urn:microsoft.com/office/officeart/2005/8/layout/process1"/>
    <dgm:cxn modelId="{E83B7BD0-0EED-409A-9366-17643282B99E}" type="presParOf" srcId="{8F05432C-0865-450B-B084-FAA7B9D3CF5E}" destId="{323AA583-D5C8-4B1F-9A19-539EE2ADD5C9}" srcOrd="0" destOrd="0" presId="urn:microsoft.com/office/officeart/2005/8/layout/process1"/>
    <dgm:cxn modelId="{2E69C83E-C997-4D1A-8FA0-9ADA96146934}" type="presParOf" srcId="{3D10D8BF-D1E6-4ECF-9FDB-36904BD7441A}" destId="{A0AB4B50-18B7-436C-BBDD-29D149B1ED71}" srcOrd="2" destOrd="0" presId="urn:microsoft.com/office/officeart/2005/8/layout/process1"/>
    <dgm:cxn modelId="{BC49EE94-2A4A-49A6-BB48-B04A8F828207}" type="presParOf" srcId="{3D10D8BF-D1E6-4ECF-9FDB-36904BD7441A}" destId="{A92D7D13-FC5D-4648-BFD4-9B30C3FCAB52}" srcOrd="3" destOrd="0" presId="urn:microsoft.com/office/officeart/2005/8/layout/process1"/>
    <dgm:cxn modelId="{02CD8A8D-0B08-4F2D-9572-7393FCD4371F}" type="presParOf" srcId="{A92D7D13-FC5D-4648-BFD4-9B30C3FCAB52}" destId="{C66B1AC8-D36A-4DF4-ACBE-25F99425C499}" srcOrd="0" destOrd="0" presId="urn:microsoft.com/office/officeart/2005/8/layout/process1"/>
    <dgm:cxn modelId="{B94B1B91-8719-41E2-BF24-99E2293752B0}" type="presParOf" srcId="{3D10D8BF-D1E6-4ECF-9FDB-36904BD7441A}" destId="{0E3D7083-4FD5-45CC-8800-7B97255BF65F}"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359C8A-CFB3-48E8-8D97-2C8DFDF2C52E}"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51E73E53-5F6B-44BA-AABE-1C1681D2EBBD}">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Blink</a:t>
          </a:r>
        </a:p>
      </dgm:t>
    </dgm:pt>
    <dgm:pt modelId="{8DBB18FF-6B6E-4D3A-B330-FAC305B62ACF}" type="parTrans" cxnId="{F1D7A942-1CEC-481E-A149-1E76662B0CBB}">
      <dgm:prSet/>
      <dgm:spPr/>
      <dgm:t>
        <a:bodyPr/>
        <a:lstStyle/>
        <a:p>
          <a:endParaRPr lang="en-US"/>
        </a:p>
      </dgm:t>
    </dgm:pt>
    <dgm:pt modelId="{6B29F936-6014-43E6-B585-70AC3BBFCEB3}" type="sibTrans" cxnId="{F1D7A942-1CEC-481E-A149-1E76662B0CBB}">
      <dgm:prSet/>
      <dgm:spPr/>
      <dgm:t>
        <a:bodyPr/>
        <a:lstStyle/>
        <a:p>
          <a:endParaRPr lang="en-US"/>
        </a:p>
      </dgm:t>
    </dgm:pt>
    <dgm:pt modelId="{F317608A-7525-4A4C-AE7A-8A89EA292CDE}">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Trident</a:t>
          </a:r>
        </a:p>
      </dgm:t>
    </dgm:pt>
    <dgm:pt modelId="{E98714CE-2C08-4BBA-AE1F-1BA97BAF9BCF}" type="parTrans" cxnId="{78246AB2-E2C0-4B4F-BE59-5A3EDD58BB37}">
      <dgm:prSet/>
      <dgm:spPr/>
      <dgm:t>
        <a:bodyPr/>
        <a:lstStyle/>
        <a:p>
          <a:endParaRPr lang="en-US"/>
        </a:p>
      </dgm:t>
    </dgm:pt>
    <dgm:pt modelId="{E7800DE1-3400-4140-90C8-26D52B0F9FC7}" type="sibTrans" cxnId="{78246AB2-E2C0-4B4F-BE59-5A3EDD58BB37}">
      <dgm:prSet/>
      <dgm:spPr/>
      <dgm:t>
        <a:bodyPr/>
        <a:lstStyle/>
        <a:p>
          <a:endParaRPr lang="en-US"/>
        </a:p>
      </dgm:t>
    </dgm:pt>
    <dgm:pt modelId="{0890ED9C-AED3-4585-AE62-272C0DB46D9B}">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Gecko</a:t>
          </a:r>
        </a:p>
      </dgm:t>
    </dgm:pt>
    <dgm:pt modelId="{0BADF94D-1E93-4072-BEA9-5B0DD198943C}" type="parTrans" cxnId="{92D140CD-91BD-4FD3-A6D5-EB3A95F96A77}">
      <dgm:prSet/>
      <dgm:spPr/>
      <dgm:t>
        <a:bodyPr/>
        <a:lstStyle/>
        <a:p>
          <a:endParaRPr lang="en-US"/>
        </a:p>
      </dgm:t>
    </dgm:pt>
    <dgm:pt modelId="{24E63BED-2192-4B3F-8B2B-B0F6EE7843A3}" type="sibTrans" cxnId="{92D140CD-91BD-4FD3-A6D5-EB3A95F96A77}">
      <dgm:prSet/>
      <dgm:spPr/>
      <dgm:t>
        <a:bodyPr/>
        <a:lstStyle/>
        <a:p>
          <a:endParaRPr lang="en-US"/>
        </a:p>
      </dgm:t>
    </dgm:pt>
    <dgm:pt modelId="{9640AC5E-6BE5-46D1-AD8F-5876B93E6C6D}">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Blink</a:t>
          </a:r>
        </a:p>
      </dgm:t>
    </dgm:pt>
    <dgm:pt modelId="{0A30486A-E58D-4A63-8A79-948D8662A2D3}" type="parTrans" cxnId="{9061C196-F33A-4751-AE3E-13AD4E1EB1DE}">
      <dgm:prSet/>
      <dgm:spPr/>
      <dgm:t>
        <a:bodyPr/>
        <a:lstStyle/>
        <a:p>
          <a:endParaRPr lang="en-US"/>
        </a:p>
      </dgm:t>
    </dgm:pt>
    <dgm:pt modelId="{6CC92A08-60B9-4321-B69C-48ABD75D4F4A}" type="sibTrans" cxnId="{9061C196-F33A-4751-AE3E-13AD4E1EB1DE}">
      <dgm:prSet/>
      <dgm:spPr/>
      <dgm:t>
        <a:bodyPr/>
        <a:lstStyle/>
        <a:p>
          <a:endParaRPr lang="en-US"/>
        </a:p>
      </dgm:t>
    </dgm:pt>
    <dgm:pt modelId="{9D62E5CB-428A-4732-A271-C9ED5C9B1619}">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Webkit</a:t>
          </a:r>
        </a:p>
      </dgm:t>
    </dgm:pt>
    <dgm:pt modelId="{9BB077E6-F7C9-4A48-B989-E5AEC0CD5ADD}" type="parTrans" cxnId="{A24BEF69-2D39-408E-B7D0-F536A1FA94BD}">
      <dgm:prSet/>
      <dgm:spPr/>
      <dgm:t>
        <a:bodyPr/>
        <a:lstStyle/>
        <a:p>
          <a:endParaRPr lang="en-US"/>
        </a:p>
      </dgm:t>
    </dgm:pt>
    <dgm:pt modelId="{D7FFC9A4-4297-4A59-B8D6-5E0FA8C99BA1}" type="sibTrans" cxnId="{A24BEF69-2D39-408E-B7D0-F536A1FA94BD}">
      <dgm:prSet/>
      <dgm:spPr/>
      <dgm:t>
        <a:bodyPr/>
        <a:lstStyle/>
        <a:p>
          <a:endParaRPr lang="en-US"/>
        </a:p>
      </dgm:t>
    </dgm:pt>
    <dgm:pt modelId="{1AEE0CB6-3310-40C1-94D3-E77CBB4440F8}" type="pres">
      <dgm:prSet presAssocID="{0E359C8A-CFB3-48E8-8D97-2C8DFDF2C52E}" presName="linearFlow" presStyleCnt="0">
        <dgm:presLayoutVars>
          <dgm:dir/>
          <dgm:resizeHandles val="exact"/>
        </dgm:presLayoutVars>
      </dgm:prSet>
      <dgm:spPr/>
    </dgm:pt>
    <dgm:pt modelId="{79A405EB-57A1-46AE-AB63-A3B4F184B62A}" type="pres">
      <dgm:prSet presAssocID="{51E73E53-5F6B-44BA-AABE-1C1681D2EBBD}" presName="composite" presStyleCnt="0"/>
      <dgm:spPr/>
    </dgm:pt>
    <dgm:pt modelId="{8E372FDF-0749-445B-9A47-C9A0FBDBAD2E}" type="pres">
      <dgm:prSet presAssocID="{51E73E53-5F6B-44BA-AABE-1C1681D2EBBD}"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BBAE03C4-3ACB-4DCD-BBD3-7DEA79624278}" type="pres">
      <dgm:prSet presAssocID="{51E73E53-5F6B-44BA-AABE-1C1681D2EBBD}" presName="txShp" presStyleLbl="node1" presStyleIdx="0" presStyleCnt="5" custLinFactNeighborX="847" custLinFactNeighborY="1471">
        <dgm:presLayoutVars>
          <dgm:bulletEnabled val="1"/>
        </dgm:presLayoutVars>
      </dgm:prSet>
      <dgm:spPr/>
    </dgm:pt>
    <dgm:pt modelId="{B0FB3A61-B4E9-4E6F-9764-B8E6A5998E07}" type="pres">
      <dgm:prSet presAssocID="{6B29F936-6014-43E6-B585-70AC3BBFCEB3}" presName="spacing" presStyleCnt="0"/>
      <dgm:spPr/>
    </dgm:pt>
    <dgm:pt modelId="{27FAD76F-6CCA-48EE-ABDF-16C4CEF9B9F0}" type="pres">
      <dgm:prSet presAssocID="{F317608A-7525-4A4C-AE7A-8A89EA292CDE}" presName="composite" presStyleCnt="0"/>
      <dgm:spPr/>
    </dgm:pt>
    <dgm:pt modelId="{1775A2ED-4E16-42B9-AC19-15C83C20DB88}" type="pres">
      <dgm:prSet presAssocID="{F317608A-7525-4A4C-AE7A-8A89EA292CDE}" presName="imgShp"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77A3D23B-2018-40EA-B1F9-939457EB315A}" type="pres">
      <dgm:prSet presAssocID="{F317608A-7525-4A4C-AE7A-8A89EA292CDE}" presName="txShp" presStyleLbl="node1" presStyleIdx="1" presStyleCnt="5" custLinFactNeighborX="847" custLinFactNeighborY="-435">
        <dgm:presLayoutVars>
          <dgm:bulletEnabled val="1"/>
        </dgm:presLayoutVars>
      </dgm:prSet>
      <dgm:spPr/>
    </dgm:pt>
    <dgm:pt modelId="{709B9B34-B979-479B-BA3F-E25492F29F30}" type="pres">
      <dgm:prSet presAssocID="{E7800DE1-3400-4140-90C8-26D52B0F9FC7}" presName="spacing" presStyleCnt="0"/>
      <dgm:spPr/>
    </dgm:pt>
    <dgm:pt modelId="{A05764CE-796E-4DAC-B657-7EFFC0FF8E3C}" type="pres">
      <dgm:prSet presAssocID="{0890ED9C-AED3-4585-AE62-272C0DB46D9B}" presName="composite" presStyleCnt="0"/>
      <dgm:spPr/>
    </dgm:pt>
    <dgm:pt modelId="{0B082CB5-4924-41CE-9F9F-662CEE4FE61A}" type="pres">
      <dgm:prSet presAssocID="{0890ED9C-AED3-4585-AE62-272C0DB46D9B}" presName="imgShp"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dgm:spPr>
    </dgm:pt>
    <dgm:pt modelId="{42821C7D-0AA4-4380-86A5-4C523ABEE4C2}" type="pres">
      <dgm:prSet presAssocID="{0890ED9C-AED3-4585-AE62-272C0DB46D9B}" presName="txShp" presStyleLbl="node1" presStyleIdx="2" presStyleCnt="5">
        <dgm:presLayoutVars>
          <dgm:bulletEnabled val="1"/>
        </dgm:presLayoutVars>
      </dgm:prSet>
      <dgm:spPr/>
    </dgm:pt>
    <dgm:pt modelId="{0845A229-FAE8-4EF7-ACA9-5CEC3EEBF650}" type="pres">
      <dgm:prSet presAssocID="{24E63BED-2192-4B3F-8B2B-B0F6EE7843A3}" presName="spacing" presStyleCnt="0"/>
      <dgm:spPr/>
    </dgm:pt>
    <dgm:pt modelId="{33492561-C73C-468B-AA46-DF312B923BEC}" type="pres">
      <dgm:prSet presAssocID="{9640AC5E-6BE5-46D1-AD8F-5876B93E6C6D}" presName="composite" presStyleCnt="0"/>
      <dgm:spPr/>
    </dgm:pt>
    <dgm:pt modelId="{0AAAA6AB-A95A-462C-85C4-1E201F4B1708}" type="pres">
      <dgm:prSet presAssocID="{9640AC5E-6BE5-46D1-AD8F-5876B93E6C6D}" presName="imgShp"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t="-4000" b="-4000"/>
          </a:stretch>
        </a:blipFill>
      </dgm:spPr>
    </dgm:pt>
    <dgm:pt modelId="{DEB3972E-A696-4932-8BCB-BD148830DA40}" type="pres">
      <dgm:prSet presAssocID="{9640AC5E-6BE5-46D1-AD8F-5876B93E6C6D}" presName="txShp" presStyleLbl="node1" presStyleIdx="3" presStyleCnt="5">
        <dgm:presLayoutVars>
          <dgm:bulletEnabled val="1"/>
        </dgm:presLayoutVars>
      </dgm:prSet>
      <dgm:spPr/>
    </dgm:pt>
    <dgm:pt modelId="{1D0BD745-2A0A-4D94-8F49-1B95B0C691DD}" type="pres">
      <dgm:prSet presAssocID="{6CC92A08-60B9-4321-B69C-48ABD75D4F4A}" presName="spacing" presStyleCnt="0"/>
      <dgm:spPr/>
    </dgm:pt>
    <dgm:pt modelId="{6A3C2F03-C196-4C7C-BDB8-A17C64F2D05B}" type="pres">
      <dgm:prSet presAssocID="{9D62E5CB-428A-4732-A271-C9ED5C9B1619}" presName="composite" presStyleCnt="0"/>
      <dgm:spPr/>
    </dgm:pt>
    <dgm:pt modelId="{96A1517A-8681-46C7-B9AD-79EC6C6C4F6C}" type="pres">
      <dgm:prSet presAssocID="{9D62E5CB-428A-4732-A271-C9ED5C9B1619}" presName="imgShp"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F435E8F7-BD0E-4FC5-BEBE-920FA7A40AF2}" type="pres">
      <dgm:prSet presAssocID="{9D62E5CB-428A-4732-A271-C9ED5C9B1619}" presName="txShp" presStyleLbl="node1" presStyleIdx="4" presStyleCnt="5">
        <dgm:presLayoutVars>
          <dgm:bulletEnabled val="1"/>
        </dgm:presLayoutVars>
      </dgm:prSet>
      <dgm:spPr/>
    </dgm:pt>
  </dgm:ptLst>
  <dgm:cxnLst>
    <dgm:cxn modelId="{24C20409-EC3D-43F1-9A16-B96F36A464AB}" type="presOf" srcId="{0E359C8A-CFB3-48E8-8D97-2C8DFDF2C52E}" destId="{1AEE0CB6-3310-40C1-94D3-E77CBB4440F8}" srcOrd="0" destOrd="0" presId="urn:microsoft.com/office/officeart/2005/8/layout/vList3"/>
    <dgm:cxn modelId="{21E87D1D-828C-41B0-9EB7-17EE94716C46}" type="presOf" srcId="{9D62E5CB-428A-4732-A271-C9ED5C9B1619}" destId="{F435E8F7-BD0E-4FC5-BEBE-920FA7A40AF2}" srcOrd="0" destOrd="0" presId="urn:microsoft.com/office/officeart/2005/8/layout/vList3"/>
    <dgm:cxn modelId="{C16F3438-97F0-471D-AB14-36BB794D4E48}" type="presOf" srcId="{F317608A-7525-4A4C-AE7A-8A89EA292CDE}" destId="{77A3D23B-2018-40EA-B1F9-939457EB315A}" srcOrd="0" destOrd="0" presId="urn:microsoft.com/office/officeart/2005/8/layout/vList3"/>
    <dgm:cxn modelId="{F1D7A942-1CEC-481E-A149-1E76662B0CBB}" srcId="{0E359C8A-CFB3-48E8-8D97-2C8DFDF2C52E}" destId="{51E73E53-5F6B-44BA-AABE-1C1681D2EBBD}" srcOrd="0" destOrd="0" parTransId="{8DBB18FF-6B6E-4D3A-B330-FAC305B62ACF}" sibTransId="{6B29F936-6014-43E6-B585-70AC3BBFCEB3}"/>
    <dgm:cxn modelId="{A24BEF69-2D39-408E-B7D0-F536A1FA94BD}" srcId="{0E359C8A-CFB3-48E8-8D97-2C8DFDF2C52E}" destId="{9D62E5CB-428A-4732-A271-C9ED5C9B1619}" srcOrd="4" destOrd="0" parTransId="{9BB077E6-F7C9-4A48-B989-E5AEC0CD5ADD}" sibTransId="{D7FFC9A4-4297-4A59-B8D6-5E0FA8C99BA1}"/>
    <dgm:cxn modelId="{87180F8E-3E91-4757-B8D7-268E1E6A9C07}" type="presOf" srcId="{51E73E53-5F6B-44BA-AABE-1C1681D2EBBD}" destId="{BBAE03C4-3ACB-4DCD-BBD3-7DEA79624278}" srcOrd="0" destOrd="0" presId="urn:microsoft.com/office/officeart/2005/8/layout/vList3"/>
    <dgm:cxn modelId="{9061C196-F33A-4751-AE3E-13AD4E1EB1DE}" srcId="{0E359C8A-CFB3-48E8-8D97-2C8DFDF2C52E}" destId="{9640AC5E-6BE5-46D1-AD8F-5876B93E6C6D}" srcOrd="3" destOrd="0" parTransId="{0A30486A-E58D-4A63-8A79-948D8662A2D3}" sibTransId="{6CC92A08-60B9-4321-B69C-48ABD75D4F4A}"/>
    <dgm:cxn modelId="{78246AB2-E2C0-4B4F-BE59-5A3EDD58BB37}" srcId="{0E359C8A-CFB3-48E8-8D97-2C8DFDF2C52E}" destId="{F317608A-7525-4A4C-AE7A-8A89EA292CDE}" srcOrd="1" destOrd="0" parTransId="{E98714CE-2C08-4BBA-AE1F-1BA97BAF9BCF}" sibTransId="{E7800DE1-3400-4140-90C8-26D52B0F9FC7}"/>
    <dgm:cxn modelId="{92D140CD-91BD-4FD3-A6D5-EB3A95F96A77}" srcId="{0E359C8A-CFB3-48E8-8D97-2C8DFDF2C52E}" destId="{0890ED9C-AED3-4585-AE62-272C0DB46D9B}" srcOrd="2" destOrd="0" parTransId="{0BADF94D-1E93-4072-BEA9-5B0DD198943C}" sibTransId="{24E63BED-2192-4B3F-8B2B-B0F6EE7843A3}"/>
    <dgm:cxn modelId="{1C3C38DF-C220-4AD5-B768-2DCB83211B7E}" type="presOf" srcId="{0890ED9C-AED3-4585-AE62-272C0DB46D9B}" destId="{42821C7D-0AA4-4380-86A5-4C523ABEE4C2}" srcOrd="0" destOrd="0" presId="urn:microsoft.com/office/officeart/2005/8/layout/vList3"/>
    <dgm:cxn modelId="{5B8D25F7-A57F-418E-9C20-3EF83B1010C7}" type="presOf" srcId="{9640AC5E-6BE5-46D1-AD8F-5876B93E6C6D}" destId="{DEB3972E-A696-4932-8BCB-BD148830DA40}" srcOrd="0" destOrd="0" presId="urn:microsoft.com/office/officeart/2005/8/layout/vList3"/>
    <dgm:cxn modelId="{38116649-78B7-4853-BB2C-4B6808918188}" type="presParOf" srcId="{1AEE0CB6-3310-40C1-94D3-E77CBB4440F8}" destId="{79A405EB-57A1-46AE-AB63-A3B4F184B62A}" srcOrd="0" destOrd="0" presId="urn:microsoft.com/office/officeart/2005/8/layout/vList3"/>
    <dgm:cxn modelId="{8F7A775E-6AFA-44EF-AA60-41EAEDDF3A73}" type="presParOf" srcId="{79A405EB-57A1-46AE-AB63-A3B4F184B62A}" destId="{8E372FDF-0749-445B-9A47-C9A0FBDBAD2E}" srcOrd="0" destOrd="0" presId="urn:microsoft.com/office/officeart/2005/8/layout/vList3"/>
    <dgm:cxn modelId="{59D7BBAA-67BD-42FC-8425-B8AD8C269288}" type="presParOf" srcId="{79A405EB-57A1-46AE-AB63-A3B4F184B62A}" destId="{BBAE03C4-3ACB-4DCD-BBD3-7DEA79624278}" srcOrd="1" destOrd="0" presId="urn:microsoft.com/office/officeart/2005/8/layout/vList3"/>
    <dgm:cxn modelId="{D5C01955-9CA2-4B89-84E7-63E97C9C2ACA}" type="presParOf" srcId="{1AEE0CB6-3310-40C1-94D3-E77CBB4440F8}" destId="{B0FB3A61-B4E9-4E6F-9764-B8E6A5998E07}" srcOrd="1" destOrd="0" presId="urn:microsoft.com/office/officeart/2005/8/layout/vList3"/>
    <dgm:cxn modelId="{EB4AC30C-4C5E-43CB-8E27-72BFD9EA8B83}" type="presParOf" srcId="{1AEE0CB6-3310-40C1-94D3-E77CBB4440F8}" destId="{27FAD76F-6CCA-48EE-ABDF-16C4CEF9B9F0}" srcOrd="2" destOrd="0" presId="urn:microsoft.com/office/officeart/2005/8/layout/vList3"/>
    <dgm:cxn modelId="{A5DD0046-3295-4EDA-8FA7-EA6DA4DA3542}" type="presParOf" srcId="{27FAD76F-6CCA-48EE-ABDF-16C4CEF9B9F0}" destId="{1775A2ED-4E16-42B9-AC19-15C83C20DB88}" srcOrd="0" destOrd="0" presId="urn:microsoft.com/office/officeart/2005/8/layout/vList3"/>
    <dgm:cxn modelId="{F03FFC53-B6DA-4E4A-91B2-F5A4D362BD2F}" type="presParOf" srcId="{27FAD76F-6CCA-48EE-ABDF-16C4CEF9B9F0}" destId="{77A3D23B-2018-40EA-B1F9-939457EB315A}" srcOrd="1" destOrd="0" presId="urn:microsoft.com/office/officeart/2005/8/layout/vList3"/>
    <dgm:cxn modelId="{227332F7-BD5C-466F-B09F-D794ED470B85}" type="presParOf" srcId="{1AEE0CB6-3310-40C1-94D3-E77CBB4440F8}" destId="{709B9B34-B979-479B-BA3F-E25492F29F30}" srcOrd="3" destOrd="0" presId="urn:microsoft.com/office/officeart/2005/8/layout/vList3"/>
    <dgm:cxn modelId="{3224A729-6ADA-4E15-8428-DE6D1EEFF9B7}" type="presParOf" srcId="{1AEE0CB6-3310-40C1-94D3-E77CBB4440F8}" destId="{A05764CE-796E-4DAC-B657-7EFFC0FF8E3C}" srcOrd="4" destOrd="0" presId="urn:microsoft.com/office/officeart/2005/8/layout/vList3"/>
    <dgm:cxn modelId="{A6ABFA4C-6E75-432E-B856-5410BD9EF22F}" type="presParOf" srcId="{A05764CE-796E-4DAC-B657-7EFFC0FF8E3C}" destId="{0B082CB5-4924-41CE-9F9F-662CEE4FE61A}" srcOrd="0" destOrd="0" presId="urn:microsoft.com/office/officeart/2005/8/layout/vList3"/>
    <dgm:cxn modelId="{DA4E86E5-AB54-4D27-A723-FFBBC2965757}" type="presParOf" srcId="{A05764CE-796E-4DAC-B657-7EFFC0FF8E3C}" destId="{42821C7D-0AA4-4380-86A5-4C523ABEE4C2}" srcOrd="1" destOrd="0" presId="urn:microsoft.com/office/officeart/2005/8/layout/vList3"/>
    <dgm:cxn modelId="{0217AF0F-4720-466B-BEAC-4B5EC676C934}" type="presParOf" srcId="{1AEE0CB6-3310-40C1-94D3-E77CBB4440F8}" destId="{0845A229-FAE8-4EF7-ACA9-5CEC3EEBF650}" srcOrd="5" destOrd="0" presId="urn:microsoft.com/office/officeart/2005/8/layout/vList3"/>
    <dgm:cxn modelId="{D5547E04-542D-44E2-8E5F-F109800E509B}" type="presParOf" srcId="{1AEE0CB6-3310-40C1-94D3-E77CBB4440F8}" destId="{33492561-C73C-468B-AA46-DF312B923BEC}" srcOrd="6" destOrd="0" presId="urn:microsoft.com/office/officeart/2005/8/layout/vList3"/>
    <dgm:cxn modelId="{79198D9F-C540-4974-A70C-A165D9876511}" type="presParOf" srcId="{33492561-C73C-468B-AA46-DF312B923BEC}" destId="{0AAAA6AB-A95A-462C-85C4-1E201F4B1708}" srcOrd="0" destOrd="0" presId="urn:microsoft.com/office/officeart/2005/8/layout/vList3"/>
    <dgm:cxn modelId="{4E2B4659-D3C1-4112-8891-C5C917273517}" type="presParOf" srcId="{33492561-C73C-468B-AA46-DF312B923BEC}" destId="{DEB3972E-A696-4932-8BCB-BD148830DA40}" srcOrd="1" destOrd="0" presId="urn:microsoft.com/office/officeart/2005/8/layout/vList3"/>
    <dgm:cxn modelId="{D67B9B31-30E6-4A2D-BF10-CB04A533212A}" type="presParOf" srcId="{1AEE0CB6-3310-40C1-94D3-E77CBB4440F8}" destId="{1D0BD745-2A0A-4D94-8F49-1B95B0C691DD}" srcOrd="7" destOrd="0" presId="urn:microsoft.com/office/officeart/2005/8/layout/vList3"/>
    <dgm:cxn modelId="{123AF4EE-AFBC-443D-85F3-D62D91CD3F1F}" type="presParOf" srcId="{1AEE0CB6-3310-40C1-94D3-E77CBB4440F8}" destId="{6A3C2F03-C196-4C7C-BDB8-A17C64F2D05B}" srcOrd="8" destOrd="0" presId="urn:microsoft.com/office/officeart/2005/8/layout/vList3"/>
    <dgm:cxn modelId="{84F0181F-5419-4725-A52E-5659534662D9}" type="presParOf" srcId="{6A3C2F03-C196-4C7C-BDB8-A17C64F2D05B}" destId="{96A1517A-8681-46C7-B9AD-79EC6C6C4F6C}" srcOrd="0" destOrd="0" presId="urn:microsoft.com/office/officeart/2005/8/layout/vList3"/>
    <dgm:cxn modelId="{CB298056-962F-4D7A-970F-28C6DA848C18}" type="presParOf" srcId="{6A3C2F03-C196-4C7C-BDB8-A17C64F2D05B}" destId="{F435E8F7-BD0E-4FC5-BEBE-920FA7A40AF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1B0E8-8895-4F7D-B6BF-BD889A49983C}">
      <dsp:nvSpPr>
        <dsp:cNvPr id="0" name=""/>
        <dsp:cNvSpPr/>
      </dsp:nvSpPr>
      <dsp:spPr>
        <a:xfrm>
          <a:off x="3108" y="1995465"/>
          <a:ext cx="2184323" cy="1343069"/>
        </a:xfrm>
        <a:prstGeom prst="roundRect">
          <a:avLst>
            <a:gd name="adj" fmla="val 1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1">
                  <a:lumMod val="20000"/>
                  <a:lumOff val="80000"/>
                </a:schemeClr>
              </a:solidFill>
            </a:rPr>
            <a:t>Jason Huggins developed Java Script library in 2004  </a:t>
          </a:r>
        </a:p>
      </dsp:txBody>
      <dsp:txXfrm>
        <a:off x="42445" y="2034802"/>
        <a:ext cx="2105649" cy="1264395"/>
      </dsp:txXfrm>
    </dsp:sp>
    <dsp:sp modelId="{8F05432C-0865-450B-B084-FAA7B9D3CF5E}">
      <dsp:nvSpPr>
        <dsp:cNvPr id="0" name=""/>
        <dsp:cNvSpPr/>
      </dsp:nvSpPr>
      <dsp:spPr>
        <a:xfrm>
          <a:off x="2411277" y="2389432"/>
          <a:ext cx="474551" cy="555135"/>
        </a:xfrm>
        <a:prstGeom prst="rightArrow">
          <a:avLst>
            <a:gd name="adj1" fmla="val 60000"/>
            <a:gd name="adj2" fmla="val 5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411277" y="2500459"/>
        <a:ext cx="332186" cy="333081"/>
      </dsp:txXfrm>
    </dsp:sp>
    <dsp:sp modelId="{A0AB4B50-18B7-436C-BBDD-29D149B1ED71}">
      <dsp:nvSpPr>
        <dsp:cNvPr id="0" name=""/>
        <dsp:cNvSpPr/>
      </dsp:nvSpPr>
      <dsp:spPr>
        <a:xfrm>
          <a:off x="3082812" y="1995465"/>
          <a:ext cx="2238449" cy="1343069"/>
        </a:xfrm>
        <a:prstGeom prst="roundRect">
          <a:avLst>
            <a:gd name="adj" fmla="val 1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1">
                  <a:lumMod val="20000"/>
                  <a:lumOff val="80000"/>
                </a:schemeClr>
              </a:solidFill>
            </a:rPr>
            <a:t>Simon Stewart created Web driver in 2006</a:t>
          </a:r>
        </a:p>
      </dsp:txBody>
      <dsp:txXfrm>
        <a:off x="3122149" y="2034802"/>
        <a:ext cx="2159775" cy="1264395"/>
      </dsp:txXfrm>
    </dsp:sp>
    <dsp:sp modelId="{A92D7D13-FC5D-4648-BFD4-9B30C3FCAB52}">
      <dsp:nvSpPr>
        <dsp:cNvPr id="0" name=""/>
        <dsp:cNvSpPr/>
      </dsp:nvSpPr>
      <dsp:spPr>
        <a:xfrm>
          <a:off x="5545106" y="2389432"/>
          <a:ext cx="474551" cy="555135"/>
        </a:xfrm>
        <a:prstGeom prst="rightArrow">
          <a:avLst>
            <a:gd name="adj1" fmla="val 60000"/>
            <a:gd name="adj2" fmla="val 5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545106" y="2500459"/>
        <a:ext cx="332186" cy="333081"/>
      </dsp:txXfrm>
    </dsp:sp>
    <dsp:sp modelId="{0E3D7083-4FD5-45CC-8800-7B97255BF65F}">
      <dsp:nvSpPr>
        <dsp:cNvPr id="0" name=""/>
        <dsp:cNvSpPr/>
      </dsp:nvSpPr>
      <dsp:spPr>
        <a:xfrm>
          <a:off x="6216641" y="1995465"/>
          <a:ext cx="2238449" cy="1343069"/>
        </a:xfrm>
        <a:prstGeom prst="roundRect">
          <a:avLst>
            <a:gd name="adj" fmla="val 1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1">
                  <a:lumMod val="20000"/>
                  <a:lumOff val="80000"/>
                </a:schemeClr>
              </a:solidFill>
            </a:rPr>
            <a:t>Finally we saw the merging of Selenium and </a:t>
          </a:r>
          <a:r>
            <a:rPr lang="en-US" sz="1900" kern="1200" dirty="0" err="1">
              <a:solidFill>
                <a:schemeClr val="bg1">
                  <a:lumMod val="20000"/>
                  <a:lumOff val="80000"/>
                </a:schemeClr>
              </a:solidFill>
            </a:rPr>
            <a:t>Webdriver</a:t>
          </a:r>
          <a:r>
            <a:rPr lang="en-US" sz="1900" kern="1200" dirty="0">
              <a:solidFill>
                <a:schemeClr val="bg1">
                  <a:lumMod val="20000"/>
                  <a:lumOff val="80000"/>
                </a:schemeClr>
              </a:solidFill>
            </a:rPr>
            <a:t> in 2008</a:t>
          </a:r>
        </a:p>
      </dsp:txBody>
      <dsp:txXfrm>
        <a:off x="6255978" y="2034802"/>
        <a:ext cx="2159775" cy="1264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E03C4-3ACB-4DCD-BBD3-7DEA79624278}">
      <dsp:nvSpPr>
        <dsp:cNvPr id="0" name=""/>
        <dsp:cNvSpPr/>
      </dsp:nvSpPr>
      <dsp:spPr>
        <a:xfrm rot="10800000">
          <a:off x="1219197" y="12700"/>
          <a:ext cx="4053840" cy="655126"/>
        </a:xfrm>
        <a:prstGeom prst="homePlate">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88893"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b="1" kern="120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Blink</a:t>
          </a:r>
        </a:p>
      </dsp:txBody>
      <dsp:txXfrm rot="10800000">
        <a:off x="1382978" y="12700"/>
        <a:ext cx="3890059" cy="655126"/>
      </dsp:txXfrm>
    </dsp:sp>
    <dsp:sp modelId="{8E372FDF-0749-445B-9A47-C9A0FBDBAD2E}">
      <dsp:nvSpPr>
        <dsp:cNvPr id="0" name=""/>
        <dsp:cNvSpPr/>
      </dsp:nvSpPr>
      <dsp:spPr>
        <a:xfrm>
          <a:off x="857298" y="3063"/>
          <a:ext cx="655126" cy="65512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A3D23B-2018-40EA-B1F9-939457EB315A}">
      <dsp:nvSpPr>
        <dsp:cNvPr id="0" name=""/>
        <dsp:cNvSpPr/>
      </dsp:nvSpPr>
      <dsp:spPr>
        <a:xfrm rot="10800000">
          <a:off x="1219197" y="850900"/>
          <a:ext cx="4053840" cy="655126"/>
        </a:xfrm>
        <a:prstGeom prst="homePlate">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88893"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b="1" kern="120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Trident</a:t>
          </a:r>
        </a:p>
      </dsp:txBody>
      <dsp:txXfrm rot="10800000">
        <a:off x="1382978" y="850900"/>
        <a:ext cx="3890059" cy="655126"/>
      </dsp:txXfrm>
    </dsp:sp>
    <dsp:sp modelId="{1775A2ED-4E16-42B9-AC19-15C83C20DB88}">
      <dsp:nvSpPr>
        <dsp:cNvPr id="0" name=""/>
        <dsp:cNvSpPr/>
      </dsp:nvSpPr>
      <dsp:spPr>
        <a:xfrm>
          <a:off x="857298" y="853750"/>
          <a:ext cx="655126" cy="65512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821C7D-0AA4-4380-86A5-4C523ABEE4C2}">
      <dsp:nvSpPr>
        <dsp:cNvPr id="0" name=""/>
        <dsp:cNvSpPr/>
      </dsp:nvSpPr>
      <dsp:spPr>
        <a:xfrm rot="10800000">
          <a:off x="1184861" y="1704436"/>
          <a:ext cx="4053840" cy="655126"/>
        </a:xfrm>
        <a:prstGeom prst="homePlate">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88893"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b="1" kern="120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Gecko</a:t>
          </a:r>
        </a:p>
      </dsp:txBody>
      <dsp:txXfrm rot="10800000">
        <a:off x="1348642" y="1704436"/>
        <a:ext cx="3890059" cy="655126"/>
      </dsp:txXfrm>
    </dsp:sp>
    <dsp:sp modelId="{0B082CB5-4924-41CE-9F9F-662CEE4FE61A}">
      <dsp:nvSpPr>
        <dsp:cNvPr id="0" name=""/>
        <dsp:cNvSpPr/>
      </dsp:nvSpPr>
      <dsp:spPr>
        <a:xfrm>
          <a:off x="857298" y="1704436"/>
          <a:ext cx="655126" cy="65512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B3972E-A696-4932-8BCB-BD148830DA40}">
      <dsp:nvSpPr>
        <dsp:cNvPr id="0" name=""/>
        <dsp:cNvSpPr/>
      </dsp:nvSpPr>
      <dsp:spPr>
        <a:xfrm rot="10800000">
          <a:off x="1184861" y="2555123"/>
          <a:ext cx="4053840" cy="655126"/>
        </a:xfrm>
        <a:prstGeom prst="homePlate">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88893"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b="1" kern="120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Blink</a:t>
          </a:r>
        </a:p>
      </dsp:txBody>
      <dsp:txXfrm rot="10800000">
        <a:off x="1348642" y="2555123"/>
        <a:ext cx="3890059" cy="655126"/>
      </dsp:txXfrm>
    </dsp:sp>
    <dsp:sp modelId="{0AAAA6AB-A95A-462C-85C4-1E201F4B1708}">
      <dsp:nvSpPr>
        <dsp:cNvPr id="0" name=""/>
        <dsp:cNvSpPr/>
      </dsp:nvSpPr>
      <dsp:spPr>
        <a:xfrm>
          <a:off x="857298" y="2555123"/>
          <a:ext cx="655126" cy="655126"/>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4000" b="-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35E8F7-BD0E-4FC5-BEBE-920FA7A40AF2}">
      <dsp:nvSpPr>
        <dsp:cNvPr id="0" name=""/>
        <dsp:cNvSpPr/>
      </dsp:nvSpPr>
      <dsp:spPr>
        <a:xfrm rot="10800000">
          <a:off x="1184861" y="3405810"/>
          <a:ext cx="4053840" cy="655126"/>
        </a:xfrm>
        <a:prstGeom prst="homePlate">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88893"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b="1" kern="120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Webkit</a:t>
          </a:r>
        </a:p>
      </dsp:txBody>
      <dsp:txXfrm rot="10800000">
        <a:off x="1348642" y="3405810"/>
        <a:ext cx="3890059" cy="655126"/>
      </dsp:txXfrm>
    </dsp:sp>
    <dsp:sp modelId="{96A1517A-8681-46C7-B9AD-79EC6C6C4F6C}">
      <dsp:nvSpPr>
        <dsp:cNvPr id="0" name=""/>
        <dsp:cNvSpPr/>
      </dsp:nvSpPr>
      <dsp:spPr>
        <a:xfrm>
          <a:off x="857298" y="3405810"/>
          <a:ext cx="655126" cy="655126"/>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99F3A4-7CE6-7D4B-82F4-AAB0A89D24A0}" type="datetimeFigureOut">
              <a:rPr lang="en-US" smtClean="0"/>
              <a:t>10/4/2018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93AD1B-1BAA-D548-ACF0-7463C0C7D0E7}" type="slidenum">
              <a:rPr lang="en-US" smtClean="0"/>
              <a:t>‹#›</a:t>
            </a:fld>
            <a:endParaRPr lang="en-US"/>
          </a:p>
        </p:txBody>
      </p:sp>
    </p:spTree>
    <p:extLst>
      <p:ext uri="{BB962C8B-B14F-4D97-AF65-F5344CB8AC3E}">
        <p14:creationId xmlns:p14="http://schemas.microsoft.com/office/powerpoint/2010/main" val="3196806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6E0245-0977-4CDD-917D-8244FF7DB24C}" type="datetimeFigureOut">
              <a:rPr lang="en-US" smtClean="0"/>
              <a:t>10/4/2018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594291-E931-40E0-AACB-CF8722817362}" type="slidenum">
              <a:rPr lang="en-US" smtClean="0"/>
              <a:t>‹#›</a:t>
            </a:fld>
            <a:endParaRPr lang="en-US"/>
          </a:p>
        </p:txBody>
      </p:sp>
    </p:spTree>
    <p:extLst>
      <p:ext uri="{BB962C8B-B14F-4D97-AF65-F5344CB8AC3E}">
        <p14:creationId xmlns:p14="http://schemas.microsoft.com/office/powerpoint/2010/main" val="80186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quackit.com/javascript/"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Fonts</a:t>
            </a:r>
            <a:r>
              <a:rPr lang="en-US" baseline="0" dirty="0"/>
              <a:t> are not available</a:t>
            </a:r>
          </a:p>
          <a:p>
            <a:pPr marL="228600" indent="-228600">
              <a:buAutoNum type="arabicParenR"/>
            </a:pPr>
            <a:r>
              <a:rPr lang="en-US" baseline="0" dirty="0"/>
              <a:t>Support for new html</a:t>
            </a:r>
          </a:p>
        </p:txBody>
      </p:sp>
      <p:sp>
        <p:nvSpPr>
          <p:cNvPr id="4" name="Slide Number Placeholder 3"/>
          <p:cNvSpPr>
            <a:spLocks noGrp="1"/>
          </p:cNvSpPr>
          <p:nvPr>
            <p:ph type="sldNum" sz="quarter" idx="10"/>
          </p:nvPr>
        </p:nvSpPr>
        <p:spPr/>
        <p:txBody>
          <a:bodyPr/>
          <a:lstStyle/>
          <a:p>
            <a:fld id="{DE594291-E931-40E0-AACB-CF8722817362}" type="slidenum">
              <a:rPr lang="en-US" smtClean="0"/>
              <a:t>10</a:t>
            </a:fld>
            <a:endParaRPr lang="en-US"/>
          </a:p>
        </p:txBody>
      </p:sp>
    </p:spTree>
    <p:extLst>
      <p:ext uri="{BB962C8B-B14F-4D97-AF65-F5344CB8AC3E}">
        <p14:creationId xmlns:p14="http://schemas.microsoft.com/office/powerpoint/2010/main" val="451457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DE594291-E931-40E0-AACB-CF8722817362}" type="slidenum">
              <a:rPr lang="en-US" smtClean="0"/>
              <a:t>62</a:t>
            </a:fld>
            <a:endParaRPr lang="en-US" dirty="0"/>
          </a:p>
        </p:txBody>
      </p:sp>
    </p:spTree>
    <p:extLst>
      <p:ext uri="{BB962C8B-B14F-4D97-AF65-F5344CB8AC3E}">
        <p14:creationId xmlns:p14="http://schemas.microsoft.com/office/powerpoint/2010/main" val="116738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ClassTwo</a:t>
            </a:r>
            <a:r>
              <a:rPr lang="en-US" dirty="0"/>
              <a:t> of </a:t>
            </a:r>
            <a:r>
              <a:rPr lang="en-US" dirty="0" err="1"/>
              <a:t>com.attributes</a:t>
            </a:r>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63</a:t>
            </a:fld>
            <a:endParaRPr lang="en-US"/>
          </a:p>
        </p:txBody>
      </p:sp>
    </p:spTree>
    <p:extLst>
      <p:ext uri="{BB962C8B-B14F-4D97-AF65-F5344CB8AC3E}">
        <p14:creationId xmlns:p14="http://schemas.microsoft.com/office/powerpoint/2010/main" val="1759629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Classone</a:t>
            </a:r>
            <a:r>
              <a:rPr lang="en-US" dirty="0"/>
              <a:t> of </a:t>
            </a:r>
            <a:r>
              <a:rPr lang="en-US" dirty="0" err="1"/>
              <a:t>com.testattributes</a:t>
            </a:r>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64</a:t>
            </a:fld>
            <a:endParaRPr lang="en-US"/>
          </a:p>
        </p:txBody>
      </p:sp>
    </p:spTree>
    <p:extLst>
      <p:ext uri="{BB962C8B-B14F-4D97-AF65-F5344CB8AC3E}">
        <p14:creationId xmlns:p14="http://schemas.microsoft.com/office/powerpoint/2010/main" val="2089913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66</a:t>
            </a:fld>
            <a:endParaRPr lang="en-US"/>
          </a:p>
        </p:txBody>
      </p:sp>
    </p:spTree>
    <p:extLst>
      <p:ext uri="{BB962C8B-B14F-4D97-AF65-F5344CB8AC3E}">
        <p14:creationId xmlns:p14="http://schemas.microsoft.com/office/powerpoint/2010/main" val="1628238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71</a:t>
            </a:fld>
            <a:endParaRPr lang="en-US"/>
          </a:p>
        </p:txBody>
      </p:sp>
    </p:spTree>
    <p:extLst>
      <p:ext uri="{BB962C8B-B14F-4D97-AF65-F5344CB8AC3E}">
        <p14:creationId xmlns:p14="http://schemas.microsoft.com/office/powerpoint/2010/main" val="3121001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DE594291-E931-40E0-AACB-CF8722817362}" type="slidenum">
              <a:rPr lang="en-US" smtClean="0"/>
              <a:t>73</a:t>
            </a:fld>
            <a:endParaRPr lang="en-US"/>
          </a:p>
        </p:txBody>
      </p:sp>
    </p:spTree>
    <p:extLst>
      <p:ext uri="{BB962C8B-B14F-4D97-AF65-F5344CB8AC3E}">
        <p14:creationId xmlns:p14="http://schemas.microsoft.com/office/powerpoint/2010/main" val="1167388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Wait for the </a:t>
            </a:r>
            <a:r>
              <a:rPr lang="en-US" dirty="0" err="1">
                <a:effectLst/>
              </a:rPr>
              <a:t>onload</a:t>
            </a:r>
            <a:r>
              <a:rPr lang="en-US" dirty="0">
                <a:effectLst/>
              </a:rPr>
              <a:t> event to be triggered</a:t>
            </a:r>
          </a:p>
          <a:p>
            <a:r>
              <a:rPr lang="en-US">
                <a:effectLst/>
              </a:rPr>
              <a:t>Check whether new elements are still being added to the DOM</a:t>
            </a:r>
          </a:p>
          <a:p>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75</a:t>
            </a:fld>
            <a:endParaRPr lang="en-US"/>
          </a:p>
        </p:txBody>
      </p:sp>
    </p:spTree>
    <p:extLst>
      <p:ext uri="{BB962C8B-B14F-4D97-AF65-F5344CB8AC3E}">
        <p14:creationId xmlns:p14="http://schemas.microsoft.com/office/powerpoint/2010/main" val="1628238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79</a:t>
            </a:fld>
            <a:endParaRPr lang="en-US"/>
          </a:p>
        </p:txBody>
      </p:sp>
    </p:spTree>
    <p:extLst>
      <p:ext uri="{BB962C8B-B14F-4D97-AF65-F5344CB8AC3E}">
        <p14:creationId xmlns:p14="http://schemas.microsoft.com/office/powerpoint/2010/main" val="510268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94</a:t>
            </a:fld>
            <a:endParaRPr lang="en-US"/>
          </a:p>
        </p:txBody>
      </p:sp>
    </p:spTree>
    <p:extLst>
      <p:ext uri="{BB962C8B-B14F-4D97-AF65-F5344CB8AC3E}">
        <p14:creationId xmlns:p14="http://schemas.microsoft.com/office/powerpoint/2010/main" val="97896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95</a:t>
            </a:fld>
            <a:endParaRPr lang="en-US"/>
          </a:p>
        </p:txBody>
      </p:sp>
    </p:spTree>
    <p:extLst>
      <p:ext uri="{BB962C8B-B14F-4D97-AF65-F5344CB8AC3E}">
        <p14:creationId xmlns:p14="http://schemas.microsoft.com/office/powerpoint/2010/main" val="97896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External style sheet </a:t>
            </a:r>
          </a:p>
          <a:p>
            <a:r>
              <a:rPr lang="en-US" dirty="0"/>
              <a:t>&lt;head&gt;</a:t>
            </a:r>
            <a:br>
              <a:rPr lang="en-US" dirty="0"/>
            </a:br>
            <a:r>
              <a:rPr lang="en-US" dirty="0"/>
              <a:t>&lt;link </a:t>
            </a:r>
            <a:r>
              <a:rPr lang="en-US" dirty="0" err="1"/>
              <a:t>rel</a:t>
            </a:r>
            <a:r>
              <a:rPr lang="en-US" dirty="0"/>
              <a:t>="</a:t>
            </a:r>
            <a:r>
              <a:rPr lang="en-US" dirty="0" err="1"/>
              <a:t>stylesheet</a:t>
            </a:r>
            <a:r>
              <a:rPr lang="en-US" dirty="0"/>
              <a:t>" type="text/</a:t>
            </a:r>
            <a:r>
              <a:rPr lang="en-US" dirty="0" err="1"/>
              <a:t>css</a:t>
            </a:r>
            <a:r>
              <a:rPr lang="en-US" dirty="0"/>
              <a:t>" </a:t>
            </a:r>
            <a:r>
              <a:rPr lang="en-US" dirty="0" err="1"/>
              <a:t>href</a:t>
            </a:r>
            <a:r>
              <a:rPr lang="en-US" dirty="0"/>
              <a:t>="mystyle.css"&gt;</a:t>
            </a:r>
            <a:br>
              <a:rPr lang="en-US" dirty="0"/>
            </a:br>
            <a:r>
              <a:rPr lang="en-US" dirty="0"/>
              <a:t>&lt;/head&gt;</a:t>
            </a:r>
          </a:p>
          <a:p>
            <a:endParaRPr lang="en-US" dirty="0"/>
          </a:p>
          <a:p>
            <a:r>
              <a:rPr lang="en-US" b="1" dirty="0"/>
              <a:t>Internal style sheet</a:t>
            </a:r>
          </a:p>
          <a:p>
            <a:r>
              <a:rPr lang="en-US" dirty="0" err="1"/>
              <a:t>hr</a:t>
            </a:r>
            <a:r>
              <a:rPr lang="en-US" dirty="0"/>
              <a:t> {</a:t>
            </a:r>
            <a:r>
              <a:rPr lang="en-US" dirty="0" err="1"/>
              <a:t>color:sienna</a:t>
            </a:r>
            <a:r>
              <a:rPr lang="en-US" dirty="0"/>
              <a:t>;}</a:t>
            </a:r>
            <a:br>
              <a:rPr lang="en-US" dirty="0"/>
            </a:br>
            <a:r>
              <a:rPr lang="en-US" dirty="0"/>
              <a:t>p {margin-left:20px;}</a:t>
            </a:r>
            <a:br>
              <a:rPr lang="en-US" dirty="0"/>
            </a:br>
            <a:r>
              <a:rPr lang="en-US" dirty="0"/>
              <a:t>body {</a:t>
            </a:r>
            <a:r>
              <a:rPr lang="en-US" dirty="0" err="1"/>
              <a:t>background-image:url</a:t>
            </a:r>
            <a:r>
              <a:rPr lang="en-US" dirty="0"/>
              <a:t>("images/background.gif");}</a:t>
            </a:r>
            <a:endParaRPr lang="en-US" b="1" dirty="0"/>
          </a:p>
          <a:p>
            <a:endParaRPr lang="en-US" b="1" dirty="0"/>
          </a:p>
          <a:p>
            <a:r>
              <a:rPr lang="en-US" b="1" dirty="0"/>
              <a:t>Inline style</a:t>
            </a:r>
          </a:p>
        </p:txBody>
      </p:sp>
      <p:sp>
        <p:nvSpPr>
          <p:cNvPr id="4" name="Slide Number Placeholder 3"/>
          <p:cNvSpPr>
            <a:spLocks noGrp="1"/>
          </p:cNvSpPr>
          <p:nvPr>
            <p:ph type="sldNum" sz="quarter" idx="10"/>
          </p:nvPr>
        </p:nvSpPr>
        <p:spPr/>
        <p:txBody>
          <a:bodyPr/>
          <a:lstStyle/>
          <a:p>
            <a:fld id="{DE594291-E931-40E0-AACB-CF8722817362}" type="slidenum">
              <a:rPr lang="en-US" smtClean="0"/>
              <a:t>16</a:t>
            </a:fld>
            <a:endParaRPr lang="en-US"/>
          </a:p>
        </p:txBody>
      </p:sp>
    </p:spTree>
    <p:extLst>
      <p:ext uri="{BB962C8B-B14F-4D97-AF65-F5344CB8AC3E}">
        <p14:creationId xmlns:p14="http://schemas.microsoft.com/office/powerpoint/2010/main" val="1167388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96</a:t>
            </a:fld>
            <a:endParaRPr lang="en-US"/>
          </a:p>
        </p:txBody>
      </p:sp>
    </p:spTree>
    <p:extLst>
      <p:ext uri="{BB962C8B-B14F-4D97-AF65-F5344CB8AC3E}">
        <p14:creationId xmlns:p14="http://schemas.microsoft.com/office/powerpoint/2010/main" val="97896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99</a:t>
            </a:fld>
            <a:endParaRPr lang="en-US"/>
          </a:p>
        </p:txBody>
      </p:sp>
    </p:spTree>
    <p:extLst>
      <p:ext uri="{BB962C8B-B14F-4D97-AF65-F5344CB8AC3E}">
        <p14:creationId xmlns:p14="http://schemas.microsoft.com/office/powerpoint/2010/main" val="510268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Events</a:t>
            </a:r>
            <a:r>
              <a:rPr lang="en-US" baseline="0" dirty="0"/>
              <a:t> like </a:t>
            </a:r>
            <a:r>
              <a:rPr lang="en-US" baseline="0" dirty="0" err="1"/>
              <a:t>onClick</a:t>
            </a:r>
            <a:r>
              <a:rPr lang="en-US" baseline="0" dirty="0"/>
              <a:t> , </a:t>
            </a:r>
            <a:r>
              <a:rPr lang="en-US" baseline="0" dirty="0" err="1"/>
              <a:t>onBlur</a:t>
            </a:r>
            <a:r>
              <a:rPr lang="en-US" baseline="0" dirty="0"/>
              <a:t> . </a:t>
            </a:r>
            <a:r>
              <a:rPr lang="en-US" baseline="0" dirty="0" err="1"/>
              <a:t>Onload</a:t>
            </a:r>
            <a:r>
              <a:rPr lang="en-US" baseline="0" dirty="0"/>
              <a:t> </a:t>
            </a:r>
          </a:p>
          <a:p>
            <a:endParaRPr lang="en-US" baseline="0" dirty="0"/>
          </a:p>
          <a:p>
            <a:r>
              <a:rPr lang="en-US" dirty="0"/>
              <a:t>http://www.w3schools.com/js/js_events_examples.asp</a:t>
            </a:r>
          </a:p>
        </p:txBody>
      </p:sp>
      <p:sp>
        <p:nvSpPr>
          <p:cNvPr id="4" name="Slide Number Placeholder 3"/>
          <p:cNvSpPr>
            <a:spLocks noGrp="1"/>
          </p:cNvSpPr>
          <p:nvPr>
            <p:ph type="sldNum" sz="quarter" idx="10"/>
          </p:nvPr>
        </p:nvSpPr>
        <p:spPr/>
        <p:txBody>
          <a:bodyPr/>
          <a:lstStyle/>
          <a:p>
            <a:fld id="{DE594291-E931-40E0-AACB-CF8722817362}" type="slidenum">
              <a:rPr lang="en-US" smtClean="0"/>
              <a:t>18</a:t>
            </a:fld>
            <a:endParaRPr lang="en-US"/>
          </a:p>
        </p:txBody>
      </p:sp>
    </p:spTree>
    <p:extLst>
      <p:ext uri="{BB962C8B-B14F-4D97-AF65-F5344CB8AC3E}">
        <p14:creationId xmlns:p14="http://schemas.microsoft.com/office/powerpoint/2010/main" val="1628238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49</a:t>
            </a:fld>
            <a:endParaRPr lang="en-US"/>
          </a:p>
        </p:txBody>
      </p:sp>
    </p:spTree>
    <p:extLst>
      <p:ext uri="{BB962C8B-B14F-4D97-AF65-F5344CB8AC3E}">
        <p14:creationId xmlns:p14="http://schemas.microsoft.com/office/powerpoint/2010/main" val="97896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50</a:t>
            </a:fld>
            <a:endParaRPr lang="en-US"/>
          </a:p>
        </p:txBody>
      </p:sp>
    </p:spTree>
    <p:extLst>
      <p:ext uri="{BB962C8B-B14F-4D97-AF65-F5344CB8AC3E}">
        <p14:creationId xmlns:p14="http://schemas.microsoft.com/office/powerpoint/2010/main" val="97896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51</a:t>
            </a:fld>
            <a:endParaRPr lang="en-US"/>
          </a:p>
        </p:txBody>
      </p:sp>
    </p:spTree>
    <p:extLst>
      <p:ext uri="{BB962C8B-B14F-4D97-AF65-F5344CB8AC3E}">
        <p14:creationId xmlns:p14="http://schemas.microsoft.com/office/powerpoint/2010/main" val="97896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a:t>
            </a:r>
            <a:r>
              <a:rPr lang="en-US" dirty="0">
                <a:hlinkClick r:id="rId3"/>
              </a:rPr>
              <a:t>http://www.quackit.com/javascript/</a:t>
            </a:r>
            <a:endParaRPr lang="en-US" dirty="0"/>
          </a:p>
          <a:p>
            <a:endParaRPr lang="en-US" dirty="0"/>
          </a:p>
          <a:p>
            <a:r>
              <a:rPr lang="en-US" dirty="0"/>
              <a:t>Handle Alerts</a:t>
            </a:r>
          </a:p>
          <a:p>
            <a:endParaRPr lang="en-US" dirty="0"/>
          </a:p>
          <a:p>
            <a:r>
              <a:rPr lang="en-US" dirty="0"/>
              <a:t>Handle new window</a:t>
            </a:r>
          </a:p>
        </p:txBody>
      </p:sp>
      <p:sp>
        <p:nvSpPr>
          <p:cNvPr id="4" name="Slide Number Placeholder 3"/>
          <p:cNvSpPr>
            <a:spLocks noGrp="1"/>
          </p:cNvSpPr>
          <p:nvPr>
            <p:ph type="sldNum" sz="quarter" idx="10"/>
          </p:nvPr>
        </p:nvSpPr>
        <p:spPr/>
        <p:txBody>
          <a:bodyPr/>
          <a:lstStyle/>
          <a:p>
            <a:fld id="{DE594291-E931-40E0-AACB-CF8722817362}" type="slidenum">
              <a:rPr lang="en-US" smtClean="0"/>
              <a:t>54</a:t>
            </a:fld>
            <a:endParaRPr lang="en-US"/>
          </a:p>
        </p:txBody>
      </p:sp>
    </p:spTree>
    <p:extLst>
      <p:ext uri="{BB962C8B-B14F-4D97-AF65-F5344CB8AC3E}">
        <p14:creationId xmlns:p14="http://schemas.microsoft.com/office/powerpoint/2010/main" val="451457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57</a:t>
            </a:fld>
            <a:endParaRPr lang="en-US" dirty="0"/>
          </a:p>
        </p:txBody>
      </p:sp>
    </p:spTree>
    <p:extLst>
      <p:ext uri="{BB962C8B-B14F-4D97-AF65-F5344CB8AC3E}">
        <p14:creationId xmlns:p14="http://schemas.microsoft.com/office/powerpoint/2010/main" val="451457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E594291-E931-40E0-AACB-CF8722817362}" type="slidenum">
              <a:rPr lang="en-US" smtClean="0"/>
              <a:t>60</a:t>
            </a:fld>
            <a:endParaRPr lang="en-US" dirty="0"/>
          </a:p>
        </p:txBody>
      </p:sp>
    </p:spTree>
    <p:extLst>
      <p:ext uri="{BB962C8B-B14F-4D97-AF65-F5344CB8AC3E}">
        <p14:creationId xmlns:p14="http://schemas.microsoft.com/office/powerpoint/2010/main" val="31210011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ck Cover Option 1">
    <p:bg>
      <p:bgPr>
        <a:solidFill>
          <a:schemeClr val="tx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614151" y="2374939"/>
            <a:ext cx="9117223" cy="1107996"/>
          </a:xfrm>
        </p:spPr>
        <p:txBody>
          <a:bodyPr lIns="0" tIns="0" rIns="0" bIns="0" anchor="b" anchorCtr="0">
            <a:noAutofit/>
          </a:bodyPr>
          <a:lstStyle>
            <a:lvl1pPr>
              <a:defRPr sz="2800" b="1" i="0">
                <a:solidFill>
                  <a:schemeClr val="bg1"/>
                </a:solidFill>
                <a:latin typeface="Arial"/>
                <a:cs typeface="Arial"/>
              </a:defRPr>
            </a:lvl1pPr>
          </a:lstStyle>
          <a:p>
            <a:r>
              <a:rPr lang="en-US" dirty="0"/>
              <a:t>TITLE OF THE PRESENTATION</a:t>
            </a:r>
            <a:br>
              <a:rPr lang="en-US" dirty="0"/>
            </a:br>
            <a:r>
              <a:rPr lang="en-US" dirty="0"/>
              <a:t>TWO LINES MAX AND NO SUBTITLE.</a:t>
            </a:r>
          </a:p>
        </p:txBody>
      </p:sp>
      <p:sp>
        <p:nvSpPr>
          <p:cNvPr id="14" name="Text Placeholder 14"/>
          <p:cNvSpPr>
            <a:spLocks noGrp="1"/>
          </p:cNvSpPr>
          <p:nvPr>
            <p:ph type="body" sz="quarter" idx="10" hasCustomPrompt="1"/>
          </p:nvPr>
        </p:nvSpPr>
        <p:spPr>
          <a:xfrm>
            <a:off x="614152" y="3479799"/>
            <a:ext cx="9112814" cy="668867"/>
          </a:xfrm>
        </p:spPr>
        <p:txBody>
          <a:bodyPr lIns="0" tIns="0" rIns="0" bIns="0">
            <a:noAutofit/>
          </a:bodyPr>
          <a:lstStyle>
            <a:lvl1pPr marL="0" indent="0">
              <a:buNone/>
              <a:defRPr sz="3200">
                <a:ln>
                  <a:solidFill>
                    <a:schemeClr val="bg1">
                      <a:alpha val="50000"/>
                    </a:schemeClr>
                  </a:solidFill>
                </a:ln>
                <a:solidFill>
                  <a:schemeClr val="tx1">
                    <a:alpha val="25000"/>
                  </a:schemeClr>
                </a:solidFill>
                <a:latin typeface="Arial"/>
                <a:cs typeface="Aria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5.15</a:t>
            </a:r>
          </a:p>
        </p:txBody>
      </p:sp>
      <p:pic>
        <p:nvPicPr>
          <p:cNvPr id="7" name="Picture 6"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203609">
            <a:off x="4448874" y="866408"/>
            <a:ext cx="9556053" cy="6858000"/>
          </a:xfrm>
          <a:prstGeom prst="rect">
            <a:avLst/>
          </a:prstGeom>
        </p:spPr>
      </p:pic>
      <p:cxnSp>
        <p:nvCxnSpPr>
          <p:cNvPr id="8" name="Straight Connector 3"/>
          <p:cNvCxnSpPr>
            <a:cxnSpLocks noChangeShapeType="1"/>
          </p:cNvCxnSpPr>
          <p:nvPr userDrawn="1"/>
        </p:nvCxnSpPr>
        <p:spPr bwMode="auto">
          <a:xfrm>
            <a:off x="614207" y="4110567"/>
            <a:ext cx="463430" cy="0"/>
          </a:xfrm>
          <a:prstGeom prst="line">
            <a:avLst/>
          </a:prstGeom>
          <a:noFill/>
          <a:ln w="34925">
            <a:solidFill>
              <a:srgbClr val="0D65AE"/>
            </a:solidFill>
            <a:round/>
            <a:headEnd/>
            <a:tailEnd/>
          </a:ln>
          <a:extLst>
            <a:ext uri="{909E8E84-426E-40DD-AFC4-6F175D3DCCD1}">
              <a14:hiddenFill xmlns:a14="http://schemas.microsoft.com/office/drawing/2010/main">
                <a:noFill/>
              </a14:hiddenFill>
            </a:ext>
          </a:extLst>
        </p:spPr>
      </p:cxnSp>
      <p:pic>
        <p:nvPicPr>
          <p:cNvPr id="2" name="Picture 1" descr="SapientGM_Logo_onblack.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4" y="5960450"/>
            <a:ext cx="2679625" cy="372861"/>
          </a:xfrm>
          <a:prstGeom prst="rect">
            <a:avLst/>
          </a:prstGeom>
        </p:spPr>
      </p:pic>
    </p:spTree>
    <p:extLst>
      <p:ext uri="{BB962C8B-B14F-4D97-AF65-F5344CB8AC3E}">
        <p14:creationId xmlns:p14="http://schemas.microsoft.com/office/powerpoint/2010/main" val="402069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ue Divider">
    <p:bg>
      <p:bgPr>
        <a:solidFill>
          <a:srgbClr val="0D65AE"/>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03108" y="2956738"/>
            <a:ext cx="9128267" cy="553998"/>
          </a:xfrm>
        </p:spPr>
        <p:txBody>
          <a:bodyPr lIns="0" tIns="0" rIns="0" bIns="0" anchor="b">
            <a:noAutofit/>
          </a:bodyPr>
          <a:lstStyle>
            <a:lvl1pPr>
              <a:defRPr sz="2800" spc="-80">
                <a:solidFill>
                  <a:schemeClr val="bg1"/>
                </a:solidFill>
                <a:latin typeface="Arial"/>
                <a:cs typeface="Arial"/>
              </a:defRPr>
            </a:lvl1pPr>
          </a:lstStyle>
          <a:p>
            <a:pPr lvl="0"/>
            <a:r>
              <a:rPr lang="en-US" dirty="0"/>
              <a:t>AGENDA ITEM TITLE</a:t>
            </a:r>
          </a:p>
        </p:txBody>
      </p:sp>
      <p:pic>
        <p:nvPicPr>
          <p:cNvPr id="6" name="Picture 5" descr="SGM_structure_transition copy.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706" y="5020141"/>
            <a:ext cx="12648102" cy="2797617"/>
          </a:xfrm>
          <a:prstGeom prst="rect">
            <a:avLst/>
          </a:prstGeom>
        </p:spPr>
      </p:pic>
      <p:cxnSp>
        <p:nvCxnSpPr>
          <p:cNvPr id="4" name="Straight Connector 3"/>
          <p:cNvCxnSpPr>
            <a:cxnSpLocks noChangeShapeType="1"/>
          </p:cNvCxnSpPr>
          <p:nvPr userDrawn="1"/>
        </p:nvCxnSpPr>
        <p:spPr bwMode="auto">
          <a:xfrm>
            <a:off x="603164" y="3675464"/>
            <a:ext cx="463430" cy="0"/>
          </a:xfrm>
          <a:prstGeom prst="line">
            <a:avLst/>
          </a:prstGeom>
          <a:noFill/>
          <a:ln w="34925">
            <a:solidFill>
              <a:schemeClr val="accent2"/>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34544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white Divider - With subtitle">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03108" y="2956738"/>
            <a:ext cx="9128267" cy="553998"/>
          </a:xfrm>
        </p:spPr>
        <p:txBody>
          <a:bodyPr lIns="0" tIns="0" rIns="0" bIns="0" anchor="b">
            <a:noAutofit/>
          </a:bodyPr>
          <a:lstStyle>
            <a:lvl1pPr>
              <a:defRPr sz="2800" spc="-80">
                <a:solidFill>
                  <a:srgbClr val="0D65AE"/>
                </a:solidFill>
                <a:latin typeface="Arial"/>
                <a:cs typeface="Arial"/>
              </a:defRPr>
            </a:lvl1pPr>
          </a:lstStyle>
          <a:p>
            <a:pPr lvl="0"/>
            <a:r>
              <a:rPr lang="en-US" dirty="0"/>
              <a:t>AGENDA ITEM TITLE</a:t>
            </a:r>
          </a:p>
        </p:txBody>
      </p:sp>
      <p:sp>
        <p:nvSpPr>
          <p:cNvPr id="9" name="Subtitle 2"/>
          <p:cNvSpPr>
            <a:spLocks noGrp="1"/>
          </p:cNvSpPr>
          <p:nvPr>
            <p:ph type="subTitle" idx="1" hasCustomPrompt="1"/>
          </p:nvPr>
        </p:nvSpPr>
        <p:spPr>
          <a:xfrm>
            <a:off x="603108" y="3511118"/>
            <a:ext cx="9128267" cy="292388"/>
          </a:xfrm>
        </p:spPr>
        <p:txBody>
          <a:bodyPr lIns="0" tIns="0" rIns="0" bIns="0">
            <a:noAutofit/>
          </a:bodyPr>
          <a:lstStyle>
            <a:lvl1pPr marL="0" indent="0" algn="l">
              <a:buNone/>
              <a:defRPr sz="1700" b="0" i="1">
                <a:solidFill>
                  <a:schemeClr val="accent2">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goes here</a:t>
            </a:r>
          </a:p>
        </p:txBody>
      </p:sp>
      <p:pic>
        <p:nvPicPr>
          <p:cNvPr id="7" name="Picture 6" descr="SGM_structure_transition copy.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706" y="5020141"/>
            <a:ext cx="12648102" cy="2797617"/>
          </a:xfrm>
          <a:prstGeom prst="rect">
            <a:avLst/>
          </a:prstGeom>
        </p:spPr>
      </p:pic>
      <p:cxnSp>
        <p:nvCxnSpPr>
          <p:cNvPr id="6" name="Straight Connector 3"/>
          <p:cNvCxnSpPr>
            <a:cxnSpLocks noChangeShapeType="1"/>
          </p:cNvCxnSpPr>
          <p:nvPr userDrawn="1"/>
        </p:nvCxnSpPr>
        <p:spPr bwMode="auto">
          <a:xfrm>
            <a:off x="603164" y="3907367"/>
            <a:ext cx="463430" cy="0"/>
          </a:xfrm>
          <a:prstGeom prst="line">
            <a:avLst/>
          </a:prstGeom>
          <a:noFill/>
          <a:ln w="34925">
            <a:solidFill>
              <a:srgbClr val="0D65AE"/>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2683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white Divider">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03108" y="2956738"/>
            <a:ext cx="9128267" cy="553998"/>
          </a:xfrm>
        </p:spPr>
        <p:txBody>
          <a:bodyPr lIns="0" tIns="0" rIns="0" bIns="0" anchor="b">
            <a:noAutofit/>
          </a:bodyPr>
          <a:lstStyle>
            <a:lvl1pPr>
              <a:defRPr sz="2800" spc="-80">
                <a:solidFill>
                  <a:srgbClr val="0D65AE"/>
                </a:solidFill>
                <a:latin typeface="Arial"/>
                <a:cs typeface="Arial"/>
              </a:defRPr>
            </a:lvl1pPr>
          </a:lstStyle>
          <a:p>
            <a:pPr lvl="0"/>
            <a:r>
              <a:rPr lang="en-US" dirty="0"/>
              <a:t>AGENDA ITEM TITLE</a:t>
            </a:r>
          </a:p>
        </p:txBody>
      </p:sp>
      <p:pic>
        <p:nvPicPr>
          <p:cNvPr id="7" name="Picture 6" descr="SGM_structure_transition copy.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706" y="5020141"/>
            <a:ext cx="12648102" cy="2797617"/>
          </a:xfrm>
          <a:prstGeom prst="rect">
            <a:avLst/>
          </a:prstGeom>
        </p:spPr>
      </p:pic>
      <p:cxnSp>
        <p:nvCxnSpPr>
          <p:cNvPr id="4" name="Straight Connector 3"/>
          <p:cNvCxnSpPr>
            <a:cxnSpLocks noChangeShapeType="1"/>
          </p:cNvCxnSpPr>
          <p:nvPr userDrawn="1"/>
        </p:nvCxnSpPr>
        <p:spPr bwMode="auto">
          <a:xfrm>
            <a:off x="603164" y="3675464"/>
            <a:ext cx="463430" cy="0"/>
          </a:xfrm>
          <a:prstGeom prst="line">
            <a:avLst/>
          </a:prstGeom>
          <a:noFill/>
          <a:ln w="34925">
            <a:solidFill>
              <a:schemeClr val="tx2"/>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42063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
        <p:nvSpPr>
          <p:cNvPr id="2" name="Title 1"/>
          <p:cNvSpPr>
            <a:spLocks noGrp="1"/>
          </p:cNvSpPr>
          <p:nvPr>
            <p:ph type="title" hasCustomPrompt="1"/>
          </p:nvPr>
        </p:nvSpPr>
        <p:spPr>
          <a:xfrm>
            <a:off x="603153" y="2503433"/>
            <a:ext cx="4022312" cy="1034386"/>
          </a:xfrm>
        </p:spPr>
        <p:txBody>
          <a:bodyPr lIns="0" tIns="0" rIns="0" bIns="0" anchor="b">
            <a:noAutofit/>
          </a:bodyPr>
          <a:lstStyle>
            <a:lvl1pPr>
              <a:lnSpc>
                <a:spcPct val="90000"/>
              </a:lnSpc>
              <a:defRPr sz="2800">
                <a:solidFill>
                  <a:srgbClr val="2E2E2E"/>
                </a:solidFill>
                <a:latin typeface="Arial"/>
                <a:cs typeface="Arial"/>
              </a:defRPr>
            </a:lvl1pPr>
          </a:lstStyle>
          <a:p>
            <a:r>
              <a:rPr lang="en-US" dirty="0"/>
              <a:t>PRESENTATION AGENDA</a:t>
            </a:r>
          </a:p>
        </p:txBody>
      </p:sp>
      <p:sp>
        <p:nvSpPr>
          <p:cNvPr id="16" name="Text Placeholder 12"/>
          <p:cNvSpPr>
            <a:spLocks noGrp="1"/>
          </p:cNvSpPr>
          <p:nvPr>
            <p:ph type="body" sz="quarter" idx="10" hasCustomPrompt="1"/>
          </p:nvPr>
        </p:nvSpPr>
        <p:spPr>
          <a:xfrm>
            <a:off x="6115303" y="469900"/>
            <a:ext cx="5471860" cy="5702300"/>
          </a:xfrm>
        </p:spPr>
        <p:txBody>
          <a:bodyPr anchor="ctr">
            <a:noAutofit/>
          </a:bodyPr>
          <a:lstStyle>
            <a:lvl1pPr marL="457200" marR="0" indent="-457200" algn="l" defTabSz="457200" rtl="0" eaLnBrk="1" fontAlgn="auto" latinLnBrk="0" hangingPunct="1">
              <a:lnSpc>
                <a:spcPct val="100000"/>
              </a:lnSpc>
              <a:spcBef>
                <a:spcPts val="0"/>
              </a:spcBef>
              <a:spcAft>
                <a:spcPts val="2000"/>
              </a:spcAft>
              <a:buClr>
                <a:schemeClr val="accent5"/>
              </a:buClr>
              <a:buSzTx/>
              <a:buFont typeface="+mj-lt"/>
              <a:buAutoNum type="arabicPeriod"/>
              <a:tabLst/>
              <a:defRPr sz="2100" i="1">
                <a:latin typeface="Arial"/>
                <a:cs typeface="Arial"/>
              </a:defRPr>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i="1"/>
            </a:lvl2pPr>
          </a:lstStyle>
          <a:p>
            <a:pPr lvl="0"/>
            <a:r>
              <a:rPr lang="en-US" dirty="0"/>
              <a:t>Agenda Item 1</a:t>
            </a:r>
          </a:p>
          <a:p>
            <a:pPr lvl="0"/>
            <a:r>
              <a:rPr lang="en-US" dirty="0"/>
              <a:t>Agenda Item 2</a:t>
            </a:r>
          </a:p>
          <a:p>
            <a:pPr lvl="0"/>
            <a:r>
              <a:rPr lang="en-US" dirty="0"/>
              <a:t>Agenda Item 3</a:t>
            </a:r>
          </a:p>
          <a:p>
            <a:pPr lvl="0"/>
            <a:r>
              <a:rPr lang="en-US" dirty="0"/>
              <a:t>Agenda Item 4</a:t>
            </a:r>
          </a:p>
          <a:p>
            <a:pPr lvl="0"/>
            <a:r>
              <a:rPr lang="en-US" dirty="0"/>
              <a:t>Agenda Item 5</a:t>
            </a:r>
          </a:p>
          <a:p>
            <a:pPr lvl="0"/>
            <a:r>
              <a:rPr lang="en-US" dirty="0"/>
              <a:t>Agenda Item 6</a:t>
            </a:r>
          </a:p>
          <a:p>
            <a:pPr lvl="0"/>
            <a:r>
              <a:rPr lang="en-US" dirty="0"/>
              <a:t>Agenda Item 7</a:t>
            </a:r>
          </a:p>
          <a:p>
            <a:pPr lvl="0"/>
            <a:r>
              <a:rPr lang="en-US" dirty="0"/>
              <a:t>Agenda Item 8</a:t>
            </a:r>
          </a:p>
        </p:txBody>
      </p:sp>
      <p:cxnSp>
        <p:nvCxnSpPr>
          <p:cNvPr id="11" name="Straight Connector 3"/>
          <p:cNvCxnSpPr>
            <a:cxnSpLocks noChangeShapeType="1"/>
          </p:cNvCxnSpPr>
          <p:nvPr userDrawn="1"/>
        </p:nvCxnSpPr>
        <p:spPr bwMode="auto">
          <a:xfrm>
            <a:off x="594342" y="3716855"/>
            <a:ext cx="462619" cy="511"/>
          </a:xfrm>
          <a:prstGeom prst="line">
            <a:avLst/>
          </a:prstGeom>
          <a:noFill/>
          <a:ln w="34925">
            <a:solidFill>
              <a:srgbClr val="0D65AE"/>
            </a:solidFill>
            <a:round/>
            <a:headEnd/>
            <a:tailEnd/>
          </a:ln>
        </p:spPr>
      </p:cxnSp>
      <p:pic>
        <p:nvPicPr>
          <p:cNvPr id="7" name="Picture 6"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7069">
            <a:off x="-1382248" y="-1135002"/>
            <a:ext cx="5879537" cy="4219511"/>
          </a:xfrm>
          <a:prstGeom prst="rect">
            <a:avLst/>
          </a:prstGeom>
        </p:spPr>
      </p:pic>
    </p:spTree>
    <p:extLst>
      <p:ext uri="{BB962C8B-B14F-4D97-AF65-F5344CB8AC3E}">
        <p14:creationId xmlns:p14="http://schemas.microsoft.com/office/powerpoint/2010/main" val="2102670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 Sub-Bullet">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11272549" y="6427459"/>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a:solidFill>
                  <a:srgbClr val="7F7F7F"/>
                </a:solidFill>
                <a:latin typeface="Arial"/>
                <a:cs typeface="Arial"/>
              </a:rPr>
              <a:t> </a:t>
            </a:r>
          </a:p>
        </p:txBody>
      </p:sp>
      <p:sp>
        <p:nvSpPr>
          <p:cNvPr id="10" name="Text Placeholder 12"/>
          <p:cNvSpPr>
            <a:spLocks noGrp="1"/>
          </p:cNvSpPr>
          <p:nvPr>
            <p:ph type="body" sz="quarter" idx="10" hasCustomPrompt="1"/>
          </p:nvPr>
        </p:nvSpPr>
        <p:spPr>
          <a:xfrm>
            <a:off x="6115303" y="546100"/>
            <a:ext cx="5471860" cy="5715000"/>
          </a:xfrm>
        </p:spPr>
        <p:txBody>
          <a:bodyPr anchor="ctr">
            <a:noAutofit/>
          </a:bodyPr>
          <a:lstStyle>
            <a:lvl1pPr marL="457200" marR="0" indent="-457200" algn="l" defTabSz="457200" rtl="0" eaLnBrk="1" fontAlgn="auto" latinLnBrk="0" hangingPunct="1">
              <a:lnSpc>
                <a:spcPct val="100000"/>
              </a:lnSpc>
              <a:spcBef>
                <a:spcPts val="0"/>
              </a:spcBef>
              <a:spcAft>
                <a:spcPts val="1000"/>
              </a:spcAft>
              <a:buClr>
                <a:schemeClr val="accent5"/>
              </a:buClr>
              <a:buSzTx/>
              <a:buFont typeface="+mj-lt"/>
              <a:buAutoNum type="arabicPeriod"/>
              <a:tabLst/>
              <a:defRPr sz="2100" i="1">
                <a:solidFill>
                  <a:schemeClr val="accent5"/>
                </a:solidFill>
                <a:latin typeface="Arial"/>
                <a:cs typeface="Arial"/>
              </a:defRPr>
            </a:lvl1pPr>
            <a:lvl2pPr marL="685800" marR="0" indent="-228600" algn="l" defTabSz="457200" rtl="0" eaLnBrk="1" fontAlgn="auto" latinLnBrk="0" hangingPunct="1">
              <a:lnSpc>
                <a:spcPct val="100000"/>
              </a:lnSpc>
              <a:spcBef>
                <a:spcPts val="0"/>
              </a:spcBef>
              <a:spcAft>
                <a:spcPts val="1000"/>
              </a:spcAft>
              <a:buClr>
                <a:schemeClr val="accent5"/>
              </a:buClr>
              <a:buSzTx/>
              <a:buFont typeface="Wingdings" charset="2"/>
              <a:buChar char="§"/>
              <a:tabLst/>
              <a:defRPr sz="1800" i="1">
                <a:solidFill>
                  <a:schemeClr val="accent5"/>
                </a:solidFill>
                <a:latin typeface="Arial"/>
                <a:cs typeface="Arial"/>
              </a:defRPr>
            </a:lvl2pPr>
            <a:lvl4pPr>
              <a:defRPr sz="1600"/>
            </a:lvl4pPr>
          </a:lstStyle>
          <a:p>
            <a:r>
              <a:rPr lang="en-US" dirty="0"/>
              <a:t>Agenda Item 1</a:t>
            </a:r>
          </a:p>
          <a:p>
            <a:pPr lvl="1"/>
            <a:r>
              <a:rPr lang="en-US" dirty="0"/>
              <a:t>Agenda Item 1a</a:t>
            </a:r>
          </a:p>
          <a:p>
            <a:pPr lvl="3"/>
            <a:r>
              <a:rPr lang="en-US" dirty="0"/>
              <a:t>1a1</a:t>
            </a:r>
          </a:p>
          <a:p>
            <a:pPr lvl="1"/>
            <a:r>
              <a:rPr lang="en-US" dirty="0"/>
              <a:t>Agenda Item 1b</a:t>
            </a:r>
          </a:p>
          <a:p>
            <a:r>
              <a:rPr lang="en-US" dirty="0"/>
              <a:t>Agenda Item 2</a:t>
            </a:r>
          </a:p>
          <a:p>
            <a:pPr lvl="1"/>
            <a:r>
              <a:rPr lang="en-US" dirty="0"/>
              <a:t>Agenda Item 2a</a:t>
            </a:r>
          </a:p>
          <a:p>
            <a:pPr lvl="1"/>
            <a:r>
              <a:rPr lang="en-US" dirty="0"/>
              <a:t>Agenda Item 2b</a:t>
            </a:r>
          </a:p>
          <a:p>
            <a:r>
              <a:rPr lang="en-US" dirty="0"/>
              <a:t>Agenda Item 3</a:t>
            </a:r>
          </a:p>
          <a:p>
            <a:pPr lvl="1"/>
            <a:r>
              <a:rPr lang="en-US" dirty="0"/>
              <a:t>Agenda Item 3a</a:t>
            </a:r>
          </a:p>
          <a:p>
            <a:pPr lvl="1"/>
            <a:r>
              <a:rPr lang="en-US" dirty="0"/>
              <a:t>Agenda Item 3b</a:t>
            </a:r>
          </a:p>
          <a:p>
            <a:pPr lvl="1"/>
            <a:r>
              <a:rPr lang="en-US" dirty="0"/>
              <a:t>Agenda Item 3c</a:t>
            </a:r>
          </a:p>
          <a:p>
            <a:r>
              <a:rPr lang="en-US" dirty="0"/>
              <a:t>Agenda Item 4</a:t>
            </a:r>
          </a:p>
        </p:txBody>
      </p:sp>
      <p:sp>
        <p:nvSpPr>
          <p:cNvPr id="6" name="Title 1"/>
          <p:cNvSpPr>
            <a:spLocks noGrp="1"/>
          </p:cNvSpPr>
          <p:nvPr>
            <p:ph type="title" hasCustomPrompt="1"/>
          </p:nvPr>
        </p:nvSpPr>
        <p:spPr>
          <a:xfrm>
            <a:off x="603153" y="2503433"/>
            <a:ext cx="4022312" cy="1034386"/>
          </a:xfrm>
        </p:spPr>
        <p:txBody>
          <a:bodyPr lIns="0" tIns="0" rIns="0" bIns="0" anchor="b">
            <a:noAutofit/>
          </a:bodyPr>
          <a:lstStyle>
            <a:lvl1pPr>
              <a:lnSpc>
                <a:spcPct val="90000"/>
              </a:lnSpc>
              <a:defRPr sz="2800">
                <a:solidFill>
                  <a:srgbClr val="2E2E2E"/>
                </a:solidFill>
                <a:latin typeface="Arial"/>
                <a:cs typeface="Arial"/>
              </a:defRPr>
            </a:lvl1pPr>
          </a:lstStyle>
          <a:p>
            <a:r>
              <a:rPr lang="en-US" dirty="0"/>
              <a:t>PRESENTATION AGENDA</a:t>
            </a:r>
          </a:p>
        </p:txBody>
      </p:sp>
      <p:cxnSp>
        <p:nvCxnSpPr>
          <p:cNvPr id="7" name="Straight Connector 3"/>
          <p:cNvCxnSpPr>
            <a:cxnSpLocks noChangeShapeType="1"/>
          </p:cNvCxnSpPr>
          <p:nvPr userDrawn="1"/>
        </p:nvCxnSpPr>
        <p:spPr bwMode="auto">
          <a:xfrm>
            <a:off x="594342" y="3716855"/>
            <a:ext cx="462619" cy="511"/>
          </a:xfrm>
          <a:prstGeom prst="line">
            <a:avLst/>
          </a:prstGeom>
          <a:noFill/>
          <a:ln w="34925">
            <a:solidFill>
              <a:srgbClr val="0D65AE"/>
            </a:solidFill>
            <a:round/>
            <a:headEnd/>
            <a:tailEnd/>
          </a:ln>
        </p:spPr>
      </p:cxnSp>
      <p:pic>
        <p:nvPicPr>
          <p:cNvPr id="11" name="Picture 10"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7069">
            <a:off x="-1382248" y="-1135002"/>
            <a:ext cx="5879537" cy="4219511"/>
          </a:xfrm>
          <a:prstGeom prst="rect">
            <a:avLst/>
          </a:prstGeom>
        </p:spPr>
      </p:pic>
      <p:sp>
        <p:nvSpPr>
          <p:cNvPr id="8"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985284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rgbClr val="0D65AE"/>
        </a:solidFill>
        <a:effectLst/>
      </p:bgPr>
    </p:bg>
    <p:spTree>
      <p:nvGrpSpPr>
        <p:cNvPr id="1" name=""/>
        <p:cNvGrpSpPr/>
        <p:nvPr/>
      </p:nvGrpSpPr>
      <p:grpSpPr>
        <a:xfrm>
          <a:off x="0" y="0"/>
          <a:ext cx="0" cy="0"/>
          <a:chOff x="0" y="0"/>
          <a:chExt cx="0" cy="0"/>
        </a:xfrm>
      </p:grpSpPr>
      <p:pic>
        <p:nvPicPr>
          <p:cNvPr id="2" name="Picture 1" descr="Quote-screen-BG.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Subtitle 2"/>
          <p:cNvSpPr>
            <a:spLocks noGrp="1"/>
          </p:cNvSpPr>
          <p:nvPr>
            <p:ph type="subTitle" idx="1" hasCustomPrompt="1"/>
          </p:nvPr>
        </p:nvSpPr>
        <p:spPr>
          <a:xfrm>
            <a:off x="914162" y="1469136"/>
            <a:ext cx="10360501" cy="539496"/>
          </a:xfrm>
        </p:spPr>
        <p:txBody>
          <a:bodyPr>
            <a:noAutofit/>
          </a:bodyPr>
          <a:lstStyle>
            <a:lvl1pPr marL="0" indent="0" algn="ctr">
              <a:buNone/>
              <a:defRPr sz="3200" b="0" i="0">
                <a:solidFill>
                  <a:schemeClr val="accent2">
                    <a:lumMod val="60000"/>
                    <a:lumOff val="4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OUR VISION</a:t>
            </a:r>
          </a:p>
        </p:txBody>
      </p:sp>
      <p:sp>
        <p:nvSpPr>
          <p:cNvPr id="7" name="TextBox 6"/>
          <p:cNvSpPr txBox="1"/>
          <p:nvPr userDrawn="1"/>
        </p:nvSpPr>
        <p:spPr>
          <a:xfrm>
            <a:off x="1018238" y="2139639"/>
            <a:ext cx="10256425" cy="1384995"/>
          </a:xfrm>
          <a:prstGeom prst="rect">
            <a:avLst/>
          </a:prstGeom>
          <a:noFill/>
        </p:spPr>
        <p:txBody>
          <a:bodyPr wrap="square" rtlCol="0">
            <a:spAutoFit/>
          </a:bodyPr>
          <a:lstStyle/>
          <a:p>
            <a:pPr algn="ctr"/>
            <a:r>
              <a:rPr lang="en-US" sz="2800" i="0" dirty="0">
                <a:solidFill>
                  <a:schemeClr val="bg1"/>
                </a:solidFill>
                <a:latin typeface="Arial"/>
                <a:cs typeface="Arial"/>
              </a:rPr>
              <a:t>We make investments </a:t>
            </a:r>
            <a:br>
              <a:rPr lang="en-US" sz="2800" i="0" dirty="0">
                <a:solidFill>
                  <a:schemeClr val="bg1"/>
                </a:solidFill>
                <a:latin typeface="Arial"/>
                <a:cs typeface="Arial"/>
              </a:rPr>
            </a:br>
            <a:r>
              <a:rPr lang="en-US" sz="2800" i="0" dirty="0">
                <a:solidFill>
                  <a:schemeClr val="bg1"/>
                </a:solidFill>
                <a:latin typeface="Arial"/>
                <a:cs typeface="Arial"/>
              </a:rPr>
              <a:t>in strategic platforms and work with industry consortiums to help drive transformation for our clients – and the market</a:t>
            </a:r>
            <a:endParaRPr lang="en-US" sz="2800" dirty="0">
              <a:solidFill>
                <a:schemeClr val="bg1"/>
              </a:solidFill>
              <a:latin typeface="Arial"/>
              <a:cs typeface="Arial"/>
            </a:endParaRPr>
          </a:p>
        </p:txBody>
      </p:sp>
    </p:spTree>
    <p:extLst>
      <p:ext uri="{BB962C8B-B14F-4D97-AF65-F5344CB8AC3E}">
        <p14:creationId xmlns:p14="http://schemas.microsoft.com/office/powerpoint/2010/main" val="995245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591357" y="2972061"/>
            <a:ext cx="3657600" cy="521938"/>
          </a:xfrm>
        </p:spPr>
        <p:txBody>
          <a:bodyPr lIns="0" tIns="0" rIns="0" bIns="0" anchor="b">
            <a:noAutofit/>
          </a:bodyPr>
          <a:lstStyle>
            <a:lvl1pPr>
              <a:lnSpc>
                <a:spcPct val="90000"/>
              </a:lnSpc>
              <a:defRPr sz="2800" baseline="0">
                <a:solidFill>
                  <a:srgbClr val="000000"/>
                </a:solidFill>
                <a:latin typeface="Arial"/>
                <a:cs typeface="Arial"/>
              </a:defRPr>
            </a:lvl1pPr>
          </a:lstStyle>
          <a:p>
            <a:r>
              <a:rPr lang="en-US" dirty="0"/>
              <a:t>SLIDE TITLE</a:t>
            </a:r>
          </a:p>
        </p:txBody>
      </p:sp>
      <p:sp>
        <p:nvSpPr>
          <p:cNvPr id="11" name="Text Placeholder 10"/>
          <p:cNvSpPr>
            <a:spLocks noGrp="1"/>
          </p:cNvSpPr>
          <p:nvPr>
            <p:ph type="body" sz="quarter" idx="10" hasCustomPrompt="1"/>
          </p:nvPr>
        </p:nvSpPr>
        <p:spPr>
          <a:xfrm>
            <a:off x="5852159" y="660400"/>
            <a:ext cx="5735003" cy="5562600"/>
          </a:xfrm>
        </p:spPr>
        <p:txBody>
          <a:bodyPr anchor="ctr">
            <a:noAutofit/>
          </a:bodyPr>
          <a:lstStyle>
            <a:lvl1pPr>
              <a:spcAft>
                <a:spcPts val="2000"/>
              </a:spcAft>
              <a:defRPr sz="2100">
                <a:latin typeface="Arial"/>
                <a:cs typeface="Arial"/>
              </a:defRPr>
            </a:lvl1pPr>
          </a:lstStyle>
          <a:p>
            <a:r>
              <a:rPr lang="en-US" dirty="0"/>
              <a:t>Supporting bullet 1</a:t>
            </a:r>
          </a:p>
          <a:p>
            <a:r>
              <a:rPr lang="en-US" dirty="0"/>
              <a:t>Supporting bullet 2</a:t>
            </a:r>
          </a:p>
          <a:p>
            <a:r>
              <a:rPr lang="en-US" dirty="0"/>
              <a:t>Supporting bullet 3</a:t>
            </a:r>
          </a:p>
          <a:p>
            <a:r>
              <a:rPr lang="en-US" dirty="0"/>
              <a:t>Supporting bullet 4</a:t>
            </a:r>
          </a:p>
          <a:p>
            <a:r>
              <a:rPr lang="en-US" dirty="0"/>
              <a:t>Supporting bullet 5</a:t>
            </a:r>
          </a:p>
        </p:txBody>
      </p:sp>
      <p:cxnSp>
        <p:nvCxnSpPr>
          <p:cNvPr id="7" name="Straight Connector 3"/>
          <p:cNvCxnSpPr>
            <a:cxnSpLocks noChangeShapeType="1"/>
          </p:cNvCxnSpPr>
          <p:nvPr userDrawn="1"/>
        </p:nvCxnSpPr>
        <p:spPr bwMode="auto">
          <a:xfrm>
            <a:off x="582717" y="3680750"/>
            <a:ext cx="462619" cy="511"/>
          </a:xfrm>
          <a:prstGeom prst="line">
            <a:avLst/>
          </a:prstGeom>
          <a:noFill/>
          <a:ln w="34925">
            <a:solidFill>
              <a:srgbClr val="0D65AE"/>
            </a:solidFill>
            <a:round/>
            <a:headEnd/>
            <a:tailEnd/>
          </a:ln>
        </p:spPr>
      </p:cxnSp>
      <p:sp>
        <p:nvSpPr>
          <p:cNvPr id="8"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1187085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 Sub-Bullet">
    <p:spTree>
      <p:nvGrpSpPr>
        <p:cNvPr id="1" name=""/>
        <p:cNvGrpSpPr/>
        <p:nvPr/>
      </p:nvGrpSpPr>
      <p:grpSpPr>
        <a:xfrm>
          <a:off x="0" y="0"/>
          <a:ext cx="0" cy="0"/>
          <a:chOff x="0" y="0"/>
          <a:chExt cx="0" cy="0"/>
        </a:xfrm>
      </p:grpSpPr>
      <p:sp>
        <p:nvSpPr>
          <p:cNvPr id="8" name="Text Placeholder 10"/>
          <p:cNvSpPr>
            <a:spLocks noGrp="1"/>
          </p:cNvSpPr>
          <p:nvPr>
            <p:ph type="body" sz="quarter" idx="10" hasCustomPrompt="1"/>
          </p:nvPr>
        </p:nvSpPr>
        <p:spPr>
          <a:xfrm>
            <a:off x="5852159" y="469900"/>
            <a:ext cx="5735003" cy="5727700"/>
          </a:xfrm>
        </p:spPr>
        <p:txBody>
          <a:bodyPr anchor="ctr">
            <a:noAutofit/>
          </a:bodyPr>
          <a:lstStyle>
            <a:lvl1pPr>
              <a:spcAft>
                <a:spcPts val="1000"/>
              </a:spcAft>
              <a:defRPr sz="2100">
                <a:solidFill>
                  <a:schemeClr val="accent5"/>
                </a:solidFill>
                <a:latin typeface="Arial"/>
                <a:cs typeface="Arial"/>
              </a:defRPr>
            </a:lvl1pPr>
            <a:lvl2pPr>
              <a:spcAft>
                <a:spcPts val="1000"/>
              </a:spcAft>
              <a:defRPr sz="2100">
                <a:solidFill>
                  <a:schemeClr val="accent5"/>
                </a:solidFill>
                <a:latin typeface="Arial"/>
                <a:cs typeface="Arial"/>
              </a:defRPr>
            </a:lvl2pPr>
          </a:lstStyle>
          <a:p>
            <a:r>
              <a:rPr lang="en-US" dirty="0"/>
              <a:t>Supporting bullet 1</a:t>
            </a:r>
          </a:p>
          <a:p>
            <a:pPr lvl="1"/>
            <a:r>
              <a:rPr lang="en-US" dirty="0"/>
              <a:t>Sub-Bullet 1a</a:t>
            </a:r>
          </a:p>
          <a:p>
            <a:pPr lvl="1"/>
            <a:r>
              <a:rPr lang="en-US" dirty="0"/>
              <a:t>Sub-Bullet 1b</a:t>
            </a:r>
          </a:p>
          <a:p>
            <a:r>
              <a:rPr lang="en-US" dirty="0"/>
              <a:t>Supporting bullet 2</a:t>
            </a:r>
          </a:p>
          <a:p>
            <a:pPr lvl="1"/>
            <a:r>
              <a:rPr lang="en-US" dirty="0"/>
              <a:t>Sub-Bullet 2a</a:t>
            </a:r>
          </a:p>
          <a:p>
            <a:pPr lvl="1"/>
            <a:r>
              <a:rPr lang="en-US" dirty="0"/>
              <a:t>Sub-Bullet 2b</a:t>
            </a:r>
          </a:p>
          <a:p>
            <a:r>
              <a:rPr lang="en-US" dirty="0"/>
              <a:t>Supporting bullet 3</a:t>
            </a:r>
          </a:p>
          <a:p>
            <a:pPr lvl="1"/>
            <a:r>
              <a:rPr lang="en-US" dirty="0"/>
              <a:t>Sub-Bullet 3a</a:t>
            </a:r>
          </a:p>
          <a:p>
            <a:pPr lvl="1"/>
            <a:r>
              <a:rPr lang="en-US" dirty="0"/>
              <a:t>Sub-Bullet 3b</a:t>
            </a:r>
          </a:p>
          <a:p>
            <a:r>
              <a:rPr lang="en-US" dirty="0"/>
              <a:t>Supporting bullet 4</a:t>
            </a:r>
          </a:p>
          <a:p>
            <a:r>
              <a:rPr lang="en-US" dirty="0"/>
              <a:t>Supporting bullet 5</a:t>
            </a:r>
          </a:p>
        </p:txBody>
      </p:sp>
      <p:sp>
        <p:nvSpPr>
          <p:cNvPr id="6" name="Title 1"/>
          <p:cNvSpPr>
            <a:spLocks noGrp="1"/>
          </p:cNvSpPr>
          <p:nvPr>
            <p:ph type="title" hasCustomPrompt="1"/>
          </p:nvPr>
        </p:nvSpPr>
        <p:spPr>
          <a:xfrm>
            <a:off x="591357" y="2972061"/>
            <a:ext cx="3657600" cy="521938"/>
          </a:xfrm>
        </p:spPr>
        <p:txBody>
          <a:bodyPr lIns="0" tIns="0" rIns="0" bIns="0" anchor="b">
            <a:noAutofit/>
          </a:bodyPr>
          <a:lstStyle>
            <a:lvl1pPr>
              <a:lnSpc>
                <a:spcPct val="90000"/>
              </a:lnSpc>
              <a:defRPr sz="2800" baseline="0">
                <a:solidFill>
                  <a:srgbClr val="000000"/>
                </a:solidFill>
                <a:latin typeface="Arial"/>
                <a:cs typeface="Arial"/>
              </a:defRPr>
            </a:lvl1pPr>
          </a:lstStyle>
          <a:p>
            <a:r>
              <a:rPr lang="en-US" dirty="0"/>
              <a:t>SLIDE TITLE</a:t>
            </a:r>
          </a:p>
        </p:txBody>
      </p:sp>
      <p:cxnSp>
        <p:nvCxnSpPr>
          <p:cNvPr id="7" name="Straight Connector 3"/>
          <p:cNvCxnSpPr>
            <a:cxnSpLocks noChangeShapeType="1"/>
          </p:cNvCxnSpPr>
          <p:nvPr userDrawn="1"/>
        </p:nvCxnSpPr>
        <p:spPr bwMode="auto">
          <a:xfrm>
            <a:off x="582717" y="3680750"/>
            <a:ext cx="462619" cy="511"/>
          </a:xfrm>
          <a:prstGeom prst="line">
            <a:avLst/>
          </a:prstGeom>
          <a:noFill/>
          <a:ln w="34925">
            <a:solidFill>
              <a:srgbClr val="0D65AE"/>
            </a:solidFill>
            <a:round/>
            <a:headEnd/>
            <a:tailEnd/>
          </a:ln>
        </p:spPr>
      </p:cxnSp>
      <p:sp>
        <p:nvSpPr>
          <p:cNvPr id="9"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1970506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94763" y="5221224"/>
            <a:ext cx="5029200" cy="585216"/>
          </a:xfrm>
        </p:spPr>
        <p:txBody>
          <a:bodyPr lIns="0" tIns="0" rIns="0" bIns="0" anchor="b">
            <a:noAutofit/>
          </a:bodyPr>
          <a:lstStyle>
            <a:lvl1pPr marL="0" marR="0" indent="0" algn="l" defTabSz="457200" rtl="0" eaLnBrk="1" fontAlgn="auto" latinLnBrk="0" hangingPunct="1">
              <a:lnSpc>
                <a:spcPct val="130000"/>
              </a:lnSpc>
              <a:spcBef>
                <a:spcPts val="0"/>
              </a:spcBef>
              <a:spcAft>
                <a:spcPts val="0"/>
              </a:spcAft>
              <a:buClr>
                <a:schemeClr val="tx1"/>
              </a:buClr>
              <a:buSzTx/>
              <a:buFont typeface="Wingdings" charset="2"/>
              <a:buNone/>
              <a:tabLst/>
              <a:defRPr sz="1200" i="1" baseline="0">
                <a:solidFill>
                  <a:srgbClr val="666666"/>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Caption: ipsum dolor sit amet, consectetuer adipiscing </a:t>
            </a:r>
            <a:r>
              <a:rPr lang="en-US" dirty="0" err="1"/>
              <a:t>elit</a:t>
            </a:r>
            <a:r>
              <a:rPr lang="en-US" dirty="0"/>
              <a:t>, sed diam </a:t>
            </a:r>
            <a:r>
              <a:rPr lang="en-US" dirty="0" err="1"/>
              <a:t>nonummy</a:t>
            </a:r>
            <a:r>
              <a:rPr lang="en-US" dirty="0"/>
              <a:t> nibh euismod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a:t>
            </a:r>
          </a:p>
        </p:txBody>
      </p:sp>
      <p:sp>
        <p:nvSpPr>
          <p:cNvPr id="9" name="Title 1"/>
          <p:cNvSpPr>
            <a:spLocks noGrp="1"/>
          </p:cNvSpPr>
          <p:nvPr>
            <p:ph type="title" hasCustomPrompt="1"/>
          </p:nvPr>
        </p:nvSpPr>
        <p:spPr>
          <a:xfrm>
            <a:off x="694763" y="950976"/>
            <a:ext cx="5029200" cy="3081528"/>
          </a:xfrm>
        </p:spPr>
        <p:txBody>
          <a:bodyPr lIns="0" tIns="0" rIns="0" bIns="0" anchor="t">
            <a:noAutofit/>
          </a:bodyPr>
          <a:lstStyle>
            <a:lvl1pPr algn="l">
              <a:lnSpc>
                <a:spcPct val="90000"/>
              </a:lnSpc>
              <a:defRPr sz="1800" b="0" i="0" cap="none" baseline="0">
                <a:solidFill>
                  <a:srgbClr val="666666"/>
                </a:solidFill>
                <a:latin typeface="Arial"/>
                <a:cs typeface="Arial"/>
              </a:defRPr>
            </a:lvl1pPr>
          </a:lstStyle>
          <a:p>
            <a:r>
              <a:rPr lang="en-US" dirty="0"/>
              <a:t>This is a content and graphic slide. Your copy goes here and your graphic goes to the right.</a:t>
            </a:r>
            <a:br>
              <a:rPr lang="en-US" dirty="0"/>
            </a:br>
            <a:br>
              <a:rPr lang="en-US" dirty="0"/>
            </a:br>
            <a:r>
              <a:rPr lang="en-US" dirty="0"/>
              <a:t>Ipsum dolor sit amet.</a:t>
            </a:r>
          </a:p>
        </p:txBody>
      </p:sp>
      <p:sp>
        <p:nvSpPr>
          <p:cNvPr id="5"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41963699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353095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ck Cover Option 2">
    <p:bg>
      <p:bgPr>
        <a:solidFill>
          <a:schemeClr val="tx1"/>
        </a:solidFill>
        <a:effectLst/>
      </p:bgPr>
    </p:bg>
    <p:spTree>
      <p:nvGrpSpPr>
        <p:cNvPr id="1" name=""/>
        <p:cNvGrpSpPr/>
        <p:nvPr/>
      </p:nvGrpSpPr>
      <p:grpSpPr>
        <a:xfrm>
          <a:off x="0" y="0"/>
          <a:ext cx="0" cy="0"/>
          <a:chOff x="0" y="0"/>
          <a:chExt cx="0" cy="0"/>
        </a:xfrm>
      </p:grpSpPr>
      <p:cxnSp>
        <p:nvCxnSpPr>
          <p:cNvPr id="9" name="Straight Connector 3"/>
          <p:cNvCxnSpPr>
            <a:cxnSpLocks noChangeShapeType="1"/>
          </p:cNvCxnSpPr>
          <p:nvPr userDrawn="1"/>
        </p:nvCxnSpPr>
        <p:spPr bwMode="auto">
          <a:xfrm>
            <a:off x="614207" y="4110567"/>
            <a:ext cx="463430" cy="0"/>
          </a:xfrm>
          <a:prstGeom prst="line">
            <a:avLst/>
          </a:prstGeom>
          <a:noFill/>
          <a:ln w="34925">
            <a:solidFill>
              <a:srgbClr val="0D65AE"/>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614151" y="2651938"/>
            <a:ext cx="9117224" cy="553998"/>
          </a:xfrm>
        </p:spPr>
        <p:txBody>
          <a:bodyPr lIns="0" tIns="0" rIns="0" bIns="0" anchor="b" anchorCtr="0">
            <a:noAutofit/>
          </a:bodyPr>
          <a:lstStyle>
            <a:lvl1pPr>
              <a:defRPr sz="2800" b="1" i="0">
                <a:solidFill>
                  <a:srgbClr val="FFFFFF"/>
                </a:solidFill>
                <a:latin typeface="Arial"/>
                <a:cs typeface="Arial"/>
              </a:defRPr>
            </a:lvl1pPr>
          </a:lstStyle>
          <a:p>
            <a:r>
              <a:rPr lang="en-US" dirty="0"/>
              <a:t>TITLE OF THE PRESENTATION</a:t>
            </a:r>
          </a:p>
        </p:txBody>
      </p:sp>
      <p:sp>
        <p:nvSpPr>
          <p:cNvPr id="11" name="Subtitle 2"/>
          <p:cNvSpPr>
            <a:spLocks noGrp="1"/>
          </p:cNvSpPr>
          <p:nvPr>
            <p:ph type="subTitle" idx="1" hasCustomPrompt="1"/>
          </p:nvPr>
        </p:nvSpPr>
        <p:spPr>
          <a:xfrm>
            <a:off x="614151" y="3206318"/>
            <a:ext cx="9117224" cy="292388"/>
          </a:xfrm>
        </p:spPr>
        <p:txBody>
          <a:bodyPr lIns="0" tIns="0" rIns="0" bIns="0">
            <a:noAutofit/>
          </a:bodyPr>
          <a:lstStyle>
            <a:lvl1pPr marL="0" indent="0" algn="l">
              <a:buNone/>
              <a:defRPr sz="1800" b="0" i="1">
                <a:solidFill>
                  <a:srgbClr val="37AD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goes here </a:t>
            </a:r>
          </a:p>
        </p:txBody>
      </p:sp>
      <p:sp>
        <p:nvSpPr>
          <p:cNvPr id="12" name="Text Placeholder 14"/>
          <p:cNvSpPr>
            <a:spLocks noGrp="1"/>
          </p:cNvSpPr>
          <p:nvPr>
            <p:ph type="body" sz="quarter" idx="10" hasCustomPrompt="1"/>
          </p:nvPr>
        </p:nvSpPr>
        <p:spPr>
          <a:xfrm>
            <a:off x="614151" y="3505200"/>
            <a:ext cx="7069519" cy="491067"/>
          </a:xfrm>
        </p:spPr>
        <p:txBody>
          <a:bodyPr lIns="0" tIns="0" rIns="0" bIns="0">
            <a:noAutofit/>
          </a:bodyPr>
          <a:lstStyle>
            <a:lvl1pPr marL="0" indent="0">
              <a:buNone/>
              <a:defRPr sz="3200">
                <a:ln>
                  <a:solidFill>
                    <a:schemeClr val="bg1">
                      <a:alpha val="50000"/>
                    </a:schemeClr>
                  </a:solidFill>
                </a:ln>
                <a:solidFill>
                  <a:schemeClr val="tx1">
                    <a:alpha val="25000"/>
                  </a:schemeClr>
                </a:solidFill>
                <a:latin typeface="Arial"/>
                <a:cs typeface="Aria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5.15</a:t>
            </a:r>
          </a:p>
        </p:txBody>
      </p:sp>
      <p:pic>
        <p:nvPicPr>
          <p:cNvPr id="8" name="Picture 7"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203609">
            <a:off x="4448874" y="866408"/>
            <a:ext cx="9556053" cy="6858000"/>
          </a:xfrm>
          <a:prstGeom prst="rect">
            <a:avLst/>
          </a:prstGeom>
        </p:spPr>
      </p:pic>
      <p:pic>
        <p:nvPicPr>
          <p:cNvPr id="13" name="Picture 12" descr="SapientGM_Logo_onblack.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4" y="5960450"/>
            <a:ext cx="2679625" cy="372861"/>
          </a:xfrm>
          <a:prstGeom prst="rect">
            <a:avLst/>
          </a:prstGeom>
        </p:spPr>
      </p:pic>
    </p:spTree>
    <p:extLst>
      <p:ext uri="{BB962C8B-B14F-4D97-AF65-F5344CB8AC3E}">
        <p14:creationId xmlns:p14="http://schemas.microsoft.com/office/powerpoint/2010/main" val="1333605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9" name="Subtitle 2"/>
          <p:cNvSpPr>
            <a:spLocks noGrp="1"/>
          </p:cNvSpPr>
          <p:nvPr>
            <p:ph type="subTitle" idx="1" hasCustomPrompt="1"/>
          </p:nvPr>
        </p:nvSpPr>
        <p:spPr>
          <a:xfrm>
            <a:off x="4790208" y="1225296"/>
            <a:ext cx="6720840" cy="411480"/>
          </a:xfrm>
          <a:prstGeom prst="rect">
            <a:avLst/>
          </a:prstGeom>
        </p:spPr>
        <p:txBody>
          <a:bodyPr>
            <a:noAutofit/>
          </a:bodyPr>
          <a:lstStyle>
            <a:lvl1pPr marL="0" indent="0" algn="l">
              <a:buNone/>
              <a:defRPr sz="2100" b="0" i="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sp>
        <p:nvSpPr>
          <p:cNvPr id="3" name="Text Placeholder 2"/>
          <p:cNvSpPr>
            <a:spLocks noGrp="1"/>
          </p:cNvSpPr>
          <p:nvPr>
            <p:ph type="body" sz="quarter" idx="10" hasCustomPrompt="1"/>
          </p:nvPr>
        </p:nvSpPr>
        <p:spPr>
          <a:xfrm>
            <a:off x="4790884" y="1783080"/>
            <a:ext cx="6720840" cy="4297680"/>
          </a:xfrm>
        </p:spPr>
        <p:txBody>
          <a:bodyPr>
            <a:noAutofit/>
          </a:bodyPr>
          <a:lstStyle>
            <a:lvl1pPr marL="0" indent="0">
              <a:buFont typeface="Wingdings" charset="2"/>
              <a:buNone/>
              <a:defRPr>
                <a:latin typeface="Arial"/>
                <a:cs typeface="Arial"/>
              </a:defRPr>
            </a:lvl1pPr>
            <a:lvl2pPr marL="228600" indent="-228600">
              <a:buFont typeface="Wingdings" charset="2"/>
              <a:buChar char="§"/>
              <a:defRPr>
                <a:latin typeface="Arial"/>
                <a:cs typeface="Arial"/>
              </a:defRPr>
            </a:lvl2pPr>
            <a:lvl3pPr marL="457200" indent="-228600">
              <a:buFont typeface="Wingdings" charset="2"/>
              <a:buChar char="§"/>
              <a:defRPr>
                <a:latin typeface="Arial"/>
                <a:cs typeface="Arial"/>
              </a:defRPr>
            </a:lvl3pPr>
            <a:lvl4pPr marL="685800" indent="-228600">
              <a:buFont typeface="Wingdings" charset="2"/>
              <a:buChar char="§"/>
              <a:defRPr>
                <a:latin typeface="Arial"/>
                <a:cs typeface="Arial"/>
              </a:defRPr>
            </a:lvl4pPr>
            <a:lvl5pPr marL="914400" indent="-228600">
              <a:buFont typeface="Wingdings" charset="2"/>
              <a:buChar char="§"/>
              <a:defRPr>
                <a:latin typeface="Arial"/>
                <a:cs typeface="Arial"/>
              </a:defRPr>
            </a:lvl5pPr>
          </a:lstStyle>
          <a:p>
            <a:pPr lvl="0"/>
            <a:r>
              <a:rPr lang="en-US" dirty="0"/>
              <a:t>Lorem ipsum dolor sit amet, consectetuer adipiscing elit, sed diam nonummy nibh euismod tincidunt ut laoreet dolore magna aliquam erat volutpat.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a:p>
            <a:pPr lvl="0"/>
            <a:r>
              <a:rPr lang="en-US" dirty="0"/>
              <a:t>Lorem ipsum dolor sit amet, consectetuer adipiscing elit, sed diam nonummy nibh euismod tincidunt ut laoreet dolore magna aliquam erat volutpat.</a:t>
            </a:r>
          </a:p>
        </p:txBody>
      </p:sp>
      <p:sp>
        <p:nvSpPr>
          <p:cNvPr id="13" name="Title 1"/>
          <p:cNvSpPr>
            <a:spLocks noGrp="1"/>
          </p:cNvSpPr>
          <p:nvPr>
            <p:ph type="title" hasCustomPrompt="1"/>
          </p:nvPr>
        </p:nvSpPr>
        <p:spPr>
          <a:xfrm>
            <a:off x="580217" y="2972061"/>
            <a:ext cx="3657600" cy="521938"/>
          </a:xfrm>
        </p:spPr>
        <p:txBody>
          <a:bodyPr lIns="0" tIns="0" rIns="0" bIns="0" anchor="b">
            <a:noAutofit/>
          </a:bodyPr>
          <a:lstStyle>
            <a:lvl1pPr>
              <a:lnSpc>
                <a:spcPct val="90000"/>
              </a:lnSpc>
              <a:defRPr sz="2800" baseline="0">
                <a:solidFill>
                  <a:schemeClr val="tx1"/>
                </a:solidFill>
                <a:latin typeface="Arial"/>
                <a:cs typeface="Arial"/>
              </a:defRPr>
            </a:lvl1pPr>
          </a:lstStyle>
          <a:p>
            <a:r>
              <a:rPr lang="en-US" dirty="0"/>
              <a:t>SLIDE TITLE</a:t>
            </a:r>
          </a:p>
        </p:txBody>
      </p:sp>
      <p:cxnSp>
        <p:nvCxnSpPr>
          <p:cNvPr id="14" name="Straight Connector 3"/>
          <p:cNvCxnSpPr>
            <a:cxnSpLocks noChangeShapeType="1"/>
          </p:cNvCxnSpPr>
          <p:nvPr userDrawn="1"/>
        </p:nvCxnSpPr>
        <p:spPr bwMode="auto">
          <a:xfrm>
            <a:off x="582717" y="3680750"/>
            <a:ext cx="462619" cy="511"/>
          </a:xfrm>
          <a:prstGeom prst="line">
            <a:avLst/>
          </a:prstGeom>
          <a:noFill/>
          <a:ln w="34925">
            <a:solidFill>
              <a:srgbClr val="0D65AE"/>
            </a:solidFill>
            <a:round/>
            <a:headEnd/>
            <a:tailEnd/>
          </a:ln>
        </p:spPr>
      </p:cxnSp>
      <p:sp>
        <p:nvSpPr>
          <p:cNvPr id="7"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307141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0" name="Text Placeholder 2"/>
          <p:cNvSpPr>
            <a:spLocks noGrp="1"/>
          </p:cNvSpPr>
          <p:nvPr>
            <p:ph type="body" sz="quarter" idx="10" hasCustomPrompt="1"/>
          </p:nvPr>
        </p:nvSpPr>
        <p:spPr>
          <a:xfrm>
            <a:off x="602496" y="1138553"/>
            <a:ext cx="10972800" cy="5006660"/>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1450" indent="-171450">
              <a:buClr>
                <a:schemeClr val="accent5"/>
              </a:buClr>
              <a:buFont typeface="Wingdings" charset="2"/>
              <a:buChar char="§"/>
              <a:defRPr>
                <a:latin typeface="Arial"/>
                <a:cs typeface="Arial"/>
              </a:defRPr>
            </a:lvl2pPr>
            <a:lvl3pPr marL="342900" indent="-171450">
              <a:buClr>
                <a:schemeClr val="accent5"/>
              </a:buClr>
              <a:buFont typeface="Wingdings" charset="2"/>
              <a:buChar char="§"/>
              <a:defRPr>
                <a:latin typeface="Arial"/>
                <a:cs typeface="Arial"/>
              </a:defRPr>
            </a:lvl3pPr>
            <a:lvl4pPr marL="514350" indent="-171450">
              <a:buClr>
                <a:schemeClr val="accent5"/>
              </a:buClr>
              <a:buFont typeface="Wingdings" charset="2"/>
              <a:buChar char="§"/>
              <a:defRPr>
                <a:latin typeface="Arial"/>
                <a:cs typeface="Arial"/>
              </a:defRPr>
            </a:lvl4pPr>
            <a:lvl5pPr marL="685800" indent="-171450">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a:t>
            </a:r>
            <a:r>
              <a:rPr lang="en-US" dirty="0" err="1"/>
              <a:t>sed</a:t>
            </a:r>
            <a:endParaRPr lang="en-US" dirty="0"/>
          </a:p>
        </p:txBody>
      </p:sp>
      <p:sp>
        <p:nvSpPr>
          <p:cNvPr id="5"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p>
            <a:r>
              <a:rPr lang="en-US" dirty="0"/>
              <a:t>SHORT TITLE ALL CAPS</a:t>
            </a:r>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3881719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591356" y="1142999"/>
            <a:ext cx="10972800" cy="5002213"/>
          </a:xfrm>
        </p:spPr>
        <p:txBody>
          <a:bodyPr numCol="2" spcCol="457200">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1450" indent="-171450">
              <a:buClr>
                <a:schemeClr val="accent5"/>
              </a:buClr>
              <a:buFont typeface="Wingdings" charset="2"/>
              <a:buChar char="§"/>
              <a:defRPr>
                <a:latin typeface="Arial"/>
                <a:cs typeface="Arial"/>
              </a:defRPr>
            </a:lvl2pPr>
            <a:lvl3pPr marL="342900" indent="-171450">
              <a:buClr>
                <a:schemeClr val="accent5"/>
              </a:buClr>
              <a:buFont typeface="Wingdings" charset="2"/>
              <a:buChar char="§"/>
              <a:defRPr>
                <a:latin typeface="Arial"/>
                <a:cs typeface="Arial"/>
              </a:defRPr>
            </a:lvl3pPr>
            <a:lvl4pPr marL="514350" indent="-171450">
              <a:buClr>
                <a:schemeClr val="accent5"/>
              </a:buClr>
              <a:buFont typeface="Wingdings" charset="2"/>
              <a:buChar char="§"/>
              <a:defRPr>
                <a:latin typeface="Arial"/>
                <a:cs typeface="Arial"/>
              </a:defRPr>
            </a:lvl4pPr>
            <a:lvl5pPr marL="685800" indent="-171450">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a:t>volutpat</a:t>
            </a:r>
            <a:r>
              <a:rPr lang="en-US" dirty="0"/>
              <a:t>.</a:t>
            </a:r>
          </a:p>
        </p:txBody>
      </p:sp>
      <p:sp>
        <p:nvSpPr>
          <p:cNvPr id="5"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p>
            <a:r>
              <a:rPr lang="en-US" dirty="0"/>
              <a:t>SHORT TITLE ALL CAPS</a:t>
            </a:r>
          </a:p>
        </p:txBody>
      </p:sp>
      <p:sp>
        <p:nvSpPr>
          <p:cNvPr id="7"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17400445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602496" y="1138552"/>
            <a:ext cx="10972800" cy="4999531"/>
          </a:xfrm>
        </p:spPr>
        <p:txBody>
          <a:bodyPr numCol="3"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400" baseline="0">
                <a:latin typeface="Arial"/>
                <a:cs typeface="Arial"/>
              </a:defRPr>
            </a:lvl1pPr>
            <a:lvl2pPr marL="171450" indent="-171450">
              <a:buClr>
                <a:schemeClr val="accent5"/>
              </a:buClr>
              <a:buFont typeface="Wingdings" charset="2"/>
              <a:buChar char="§"/>
              <a:defRPr sz="1400">
                <a:latin typeface="Arial"/>
                <a:cs typeface="Arial"/>
              </a:defRPr>
            </a:lvl2pPr>
            <a:lvl3pPr marL="342900" indent="-171450">
              <a:buClr>
                <a:schemeClr val="accent5"/>
              </a:buClr>
              <a:buFont typeface="Wingdings" charset="2"/>
              <a:buChar char="§"/>
              <a:defRPr sz="1400">
                <a:latin typeface="Arial"/>
                <a:cs typeface="Arial"/>
              </a:defRPr>
            </a:lvl3pPr>
            <a:lvl4pPr marL="514350" indent="-171450">
              <a:buClr>
                <a:schemeClr val="accent5"/>
              </a:buClr>
              <a:buFont typeface="Wingdings" charset="2"/>
              <a:buChar char="§"/>
              <a:defRPr sz="1200">
                <a:latin typeface="Arial"/>
                <a:cs typeface="Arial"/>
              </a:defRPr>
            </a:lvl4pPr>
            <a:lvl5pPr marL="685800" indent="-171450">
              <a:buClr>
                <a:schemeClr val="accent5"/>
              </a:buClr>
              <a:buFont typeface="Wingdings" charset="2"/>
              <a:buChar char="§"/>
              <a:defRPr sz="1100">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err="1"/>
              <a:t>volutpat</a:t>
            </a:r>
            <a:r>
              <a:rPr lang="en-US" dirty="0"/>
              <a:t>.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a:p>
          <a:p>
            <a:pPr lvl="0"/>
            <a:endParaRPr lang="en-US" dirty="0"/>
          </a:p>
        </p:txBody>
      </p:sp>
      <p:sp>
        <p:nvSpPr>
          <p:cNvPr id="4" name="Title Placeholder 1"/>
          <p:cNvSpPr>
            <a:spLocks noGrp="1"/>
          </p:cNvSpPr>
          <p:nvPr>
            <p:ph type="title" hasCustomPrompt="1"/>
          </p:nvPr>
        </p:nvSpPr>
        <p:spPr>
          <a:xfrm>
            <a:off x="572607" y="271239"/>
            <a:ext cx="10969625" cy="566936"/>
          </a:xfrm>
          <a:prstGeom prst="rect">
            <a:avLst/>
          </a:prstGeom>
        </p:spPr>
        <p:txBody>
          <a:bodyPr vert="horz" lIns="0" tIns="45720" rIns="0" bIns="45720" rtlCol="0" anchor="b" anchorCtr="0">
            <a:normAutofit/>
          </a:bodyPr>
          <a:lstStyle/>
          <a:p>
            <a:r>
              <a:rPr lang="en-US" dirty="0"/>
              <a:t>SHORT TITLE ALL CAPS</a:t>
            </a:r>
          </a:p>
        </p:txBody>
      </p:sp>
      <p:sp>
        <p:nvSpPr>
          <p:cNvPr id="5"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2975334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602496" y="1136755"/>
            <a:ext cx="5486400" cy="5008457"/>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1450" indent="-171450">
              <a:buClr>
                <a:schemeClr val="accent5"/>
              </a:buClr>
              <a:buFont typeface="Wingdings" charset="2"/>
              <a:buChar char="§"/>
              <a:defRPr>
                <a:latin typeface="Arial"/>
                <a:cs typeface="Arial"/>
              </a:defRPr>
            </a:lvl2pPr>
            <a:lvl3pPr marL="342900" indent="-171450">
              <a:buClr>
                <a:schemeClr val="accent5"/>
              </a:buClr>
              <a:buFont typeface="Wingdings" charset="2"/>
              <a:buChar char="§"/>
              <a:defRPr>
                <a:latin typeface="Arial"/>
                <a:cs typeface="Arial"/>
              </a:defRPr>
            </a:lvl3pPr>
            <a:lvl4pPr marL="514350" indent="-171450">
              <a:buClr>
                <a:schemeClr val="accent5"/>
              </a:buClr>
              <a:buFont typeface="Wingdings" charset="2"/>
              <a:buChar char="§"/>
              <a:defRPr>
                <a:latin typeface="Arial"/>
                <a:cs typeface="Arial"/>
              </a:defRPr>
            </a:lvl4pPr>
            <a:lvl5pPr marL="685800" indent="-171450">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a:t>
            </a:r>
            <a:r>
              <a:rPr lang="en-US" dirty="0" err="1"/>
              <a:t>Lorem</a:t>
            </a:r>
            <a:endParaRPr lang="en-US" dirty="0"/>
          </a:p>
        </p:txBody>
      </p:sp>
      <p:sp>
        <p:nvSpPr>
          <p:cNvPr id="5"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p>
            <a:r>
              <a:rPr lang="en-US" dirty="0"/>
              <a:t>SHORT TITLE ALL CAPS</a:t>
            </a:r>
          </a:p>
        </p:txBody>
      </p:sp>
      <p:sp>
        <p:nvSpPr>
          <p:cNvPr id="7"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366729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6144596" y="1172971"/>
            <a:ext cx="5486400" cy="4972241"/>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1450" indent="-171450">
              <a:buClr>
                <a:schemeClr val="accent5"/>
              </a:buClr>
              <a:buFont typeface="Wingdings" charset="2"/>
              <a:buChar char="§"/>
              <a:defRPr>
                <a:latin typeface="Arial"/>
                <a:cs typeface="Arial"/>
              </a:defRPr>
            </a:lvl2pPr>
            <a:lvl3pPr marL="342900" indent="-171450">
              <a:buClr>
                <a:schemeClr val="accent5"/>
              </a:buClr>
              <a:buFont typeface="Wingdings" charset="2"/>
              <a:buChar char="§"/>
              <a:defRPr>
                <a:latin typeface="Arial"/>
                <a:cs typeface="Arial"/>
              </a:defRPr>
            </a:lvl3pPr>
            <a:lvl4pPr marL="514350" indent="-171450">
              <a:buClr>
                <a:schemeClr val="accent5"/>
              </a:buClr>
              <a:buFont typeface="Wingdings" charset="2"/>
              <a:buChar char="§"/>
              <a:defRPr>
                <a:latin typeface="Arial"/>
                <a:cs typeface="Arial"/>
              </a:defRPr>
            </a:lvl4pPr>
            <a:lvl5pPr marL="685800" indent="-171450">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a:t>
            </a:r>
          </a:p>
        </p:txBody>
      </p:sp>
      <p:sp>
        <p:nvSpPr>
          <p:cNvPr id="5"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p>
            <a:r>
              <a:rPr lang="en-US" dirty="0"/>
              <a:t>SHORT TITLE ALL CAPS</a:t>
            </a:r>
          </a:p>
        </p:txBody>
      </p:sp>
      <p:sp>
        <p:nvSpPr>
          <p:cNvPr id="7"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42107087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p>
            <a:r>
              <a:rPr lang="en-US" dirty="0"/>
              <a:t>SHORT TITLE ALL CAPS</a:t>
            </a:r>
          </a:p>
        </p:txBody>
      </p:sp>
      <p:sp>
        <p:nvSpPr>
          <p:cNvPr id="7"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4510469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io">
    <p:spTree>
      <p:nvGrpSpPr>
        <p:cNvPr id="1" name=""/>
        <p:cNvGrpSpPr/>
        <p:nvPr/>
      </p:nvGrpSpPr>
      <p:grpSpPr>
        <a:xfrm>
          <a:off x="0" y="0"/>
          <a:ext cx="0" cy="0"/>
          <a:chOff x="0" y="0"/>
          <a:chExt cx="0" cy="0"/>
        </a:xfrm>
      </p:grpSpPr>
      <p:sp>
        <p:nvSpPr>
          <p:cNvPr id="10" name="Rectangle 2"/>
          <p:cNvSpPr>
            <a:spLocks noChangeArrowheads="1"/>
          </p:cNvSpPr>
          <p:nvPr userDrawn="1"/>
        </p:nvSpPr>
        <p:spPr bwMode="auto">
          <a:xfrm>
            <a:off x="591356" y="3797619"/>
            <a:ext cx="225083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b="1" dirty="0">
                <a:solidFill>
                  <a:schemeClr val="tx2"/>
                </a:solidFill>
                <a:latin typeface="Arial"/>
                <a:cs typeface="Arial"/>
              </a:rPr>
              <a:t>Appropriate Experience:</a:t>
            </a:r>
          </a:p>
        </p:txBody>
      </p:sp>
      <p:sp>
        <p:nvSpPr>
          <p:cNvPr id="14" name="Text Placeholder 13"/>
          <p:cNvSpPr>
            <a:spLocks noGrp="1"/>
          </p:cNvSpPr>
          <p:nvPr>
            <p:ph type="body" sz="quarter" idx="11"/>
          </p:nvPr>
        </p:nvSpPr>
        <p:spPr>
          <a:xfrm>
            <a:off x="591972" y="1088725"/>
            <a:ext cx="8002587" cy="334962"/>
          </a:xfrm>
        </p:spPr>
        <p:txBody>
          <a:bodyPr/>
          <a:lstStyle>
            <a:lvl1pPr>
              <a:defRPr sz="1600" b="1"/>
            </a:lvl1pPr>
          </a:lstStyle>
          <a:p>
            <a:pPr lvl="0"/>
            <a:r>
              <a:rPr lang="en-US" dirty="0"/>
              <a:t>Click to edit Master text styles</a:t>
            </a:r>
          </a:p>
        </p:txBody>
      </p:sp>
      <p:sp>
        <p:nvSpPr>
          <p:cNvPr id="15" name="Text Placeholder 13"/>
          <p:cNvSpPr>
            <a:spLocks noGrp="1"/>
          </p:cNvSpPr>
          <p:nvPr>
            <p:ph type="body" sz="quarter" idx="12"/>
          </p:nvPr>
        </p:nvSpPr>
        <p:spPr>
          <a:xfrm>
            <a:off x="591972" y="1449087"/>
            <a:ext cx="8002587" cy="334962"/>
          </a:xfrm>
        </p:spPr>
        <p:txBody>
          <a:bodyPr/>
          <a:lstStyle>
            <a:lvl1pPr>
              <a:defRPr sz="1200" i="1">
                <a:solidFill>
                  <a:schemeClr val="accent2"/>
                </a:solidFill>
              </a:defRPr>
            </a:lvl1pPr>
          </a:lstStyle>
          <a:p>
            <a:pPr lvl="0"/>
            <a:r>
              <a:rPr lang="en-US" dirty="0"/>
              <a:t>Click to edit Master text styles</a:t>
            </a:r>
          </a:p>
        </p:txBody>
      </p:sp>
      <p:sp>
        <p:nvSpPr>
          <p:cNvPr id="16" name="Text Placeholder 13"/>
          <p:cNvSpPr>
            <a:spLocks noGrp="1"/>
          </p:cNvSpPr>
          <p:nvPr>
            <p:ph type="body" sz="quarter" idx="13"/>
          </p:nvPr>
        </p:nvSpPr>
        <p:spPr>
          <a:xfrm>
            <a:off x="591972" y="1788811"/>
            <a:ext cx="8002587" cy="1908176"/>
          </a:xfrm>
        </p:spPr>
        <p:txBody>
          <a:bodyPr/>
          <a:lstStyle>
            <a:lvl1pPr>
              <a:defRPr sz="1200" i="0">
                <a:solidFill>
                  <a:schemeClr val="accent5"/>
                </a:solidFill>
              </a:defRPr>
            </a:lvl1pPr>
          </a:lstStyle>
          <a:p>
            <a:pPr lvl="0"/>
            <a:r>
              <a:rPr lang="en-US" dirty="0"/>
              <a:t>Click to edit Master text styles</a:t>
            </a:r>
          </a:p>
        </p:txBody>
      </p:sp>
      <p:sp>
        <p:nvSpPr>
          <p:cNvPr id="17" name="Text Placeholder 13"/>
          <p:cNvSpPr>
            <a:spLocks noGrp="1"/>
          </p:cNvSpPr>
          <p:nvPr>
            <p:ph type="body" sz="quarter" idx="14"/>
          </p:nvPr>
        </p:nvSpPr>
        <p:spPr>
          <a:xfrm>
            <a:off x="591972" y="4175139"/>
            <a:ext cx="10972184" cy="1988985"/>
          </a:xfrm>
        </p:spPr>
        <p:txBody>
          <a:bodyPr numCol="3"/>
          <a:lstStyle>
            <a:lvl1pPr marL="265176" indent="-171450">
              <a:buClr>
                <a:schemeClr val="accent2"/>
              </a:buClr>
              <a:buSzPct val="125000"/>
              <a:buFont typeface="Wingdings" charset="2"/>
              <a:buChar char="§"/>
              <a:defRPr sz="1000" i="0">
                <a:solidFill>
                  <a:srgbClr val="666666"/>
                </a:solidFill>
              </a:defRPr>
            </a:lvl1pPr>
          </a:lstStyle>
          <a:p>
            <a:pPr lvl="0"/>
            <a:r>
              <a:rPr lang="en-US" dirty="0"/>
              <a:t>Click to edit Master text styles</a:t>
            </a:r>
          </a:p>
        </p:txBody>
      </p:sp>
      <p:sp>
        <p:nvSpPr>
          <p:cNvPr id="11"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lvl1pPr>
              <a:defRPr baseline="0"/>
            </a:lvl1pPr>
          </a:lstStyle>
          <a:p>
            <a:r>
              <a:rPr lang="en-US" dirty="0"/>
              <a:t>PROFILE | EXPERIENCE</a:t>
            </a:r>
          </a:p>
        </p:txBody>
      </p:sp>
      <p:sp>
        <p:nvSpPr>
          <p:cNvPr id="9"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10084815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case study">
    <p:spTree>
      <p:nvGrpSpPr>
        <p:cNvPr id="1" name=""/>
        <p:cNvGrpSpPr/>
        <p:nvPr/>
      </p:nvGrpSpPr>
      <p:grpSpPr>
        <a:xfrm>
          <a:off x="0" y="0"/>
          <a:ext cx="0" cy="0"/>
          <a:chOff x="0" y="0"/>
          <a:chExt cx="0" cy="0"/>
        </a:xfrm>
      </p:grpSpPr>
      <p:sp>
        <p:nvSpPr>
          <p:cNvPr id="5" name="Rectangle 4"/>
          <p:cNvSpPr/>
          <p:nvPr userDrawn="1"/>
        </p:nvSpPr>
        <p:spPr>
          <a:xfrm>
            <a:off x="604997" y="1352318"/>
            <a:ext cx="2849034" cy="279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a:endParaRPr>
          </a:p>
        </p:txBody>
      </p:sp>
      <p:sp>
        <p:nvSpPr>
          <p:cNvPr id="31" name="Rectangle 30"/>
          <p:cNvSpPr/>
          <p:nvPr userDrawn="1"/>
        </p:nvSpPr>
        <p:spPr>
          <a:xfrm>
            <a:off x="604997" y="1631718"/>
            <a:ext cx="2849034" cy="436880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a:endParaRPr>
          </a:p>
        </p:txBody>
      </p:sp>
      <p:sp>
        <p:nvSpPr>
          <p:cNvPr id="10" name="Rectangle 2"/>
          <p:cNvSpPr>
            <a:spLocks noChangeArrowheads="1"/>
          </p:cNvSpPr>
          <p:nvPr userDrawn="1"/>
        </p:nvSpPr>
        <p:spPr bwMode="auto">
          <a:xfrm>
            <a:off x="715236" y="1334856"/>
            <a:ext cx="22508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p>
            <a:r>
              <a:rPr lang="en-US" sz="1200" b="1" dirty="0">
                <a:solidFill>
                  <a:schemeClr val="bg2"/>
                </a:solidFill>
                <a:latin typeface="Arial"/>
                <a:cs typeface="Arial"/>
              </a:rPr>
              <a:t>RESULTS</a:t>
            </a:r>
          </a:p>
        </p:txBody>
      </p:sp>
      <p:sp>
        <p:nvSpPr>
          <p:cNvPr id="14" name="Text Placeholder 13"/>
          <p:cNvSpPr>
            <a:spLocks noGrp="1"/>
          </p:cNvSpPr>
          <p:nvPr>
            <p:ph type="body" sz="quarter" idx="11"/>
          </p:nvPr>
        </p:nvSpPr>
        <p:spPr>
          <a:xfrm>
            <a:off x="3679210" y="1017356"/>
            <a:ext cx="8002587" cy="334962"/>
          </a:xfrm>
        </p:spPr>
        <p:txBody>
          <a:bodyPr/>
          <a:lstStyle>
            <a:lvl1pPr>
              <a:defRPr sz="1600" b="1"/>
            </a:lvl1pPr>
          </a:lstStyle>
          <a:p>
            <a:pPr lvl="0"/>
            <a:r>
              <a:rPr lang="en-US" dirty="0"/>
              <a:t>Click to edit Master text styles</a:t>
            </a:r>
          </a:p>
        </p:txBody>
      </p:sp>
      <p:sp>
        <p:nvSpPr>
          <p:cNvPr id="16" name="Text Placeholder 13"/>
          <p:cNvSpPr>
            <a:spLocks noGrp="1"/>
          </p:cNvSpPr>
          <p:nvPr>
            <p:ph type="body" sz="quarter" idx="13"/>
          </p:nvPr>
        </p:nvSpPr>
        <p:spPr>
          <a:xfrm>
            <a:off x="3680488" y="1352318"/>
            <a:ext cx="7950507" cy="1130300"/>
          </a:xfrm>
        </p:spPr>
        <p:txBody>
          <a:bodyPr/>
          <a:lstStyle>
            <a:lvl1pPr>
              <a:defRPr sz="1200" i="0">
                <a:solidFill>
                  <a:schemeClr val="accent5"/>
                </a:solidFill>
              </a:defRPr>
            </a:lvl1pPr>
          </a:lstStyle>
          <a:p>
            <a:pPr lvl="0"/>
            <a:r>
              <a:rPr lang="en-US" dirty="0"/>
              <a:t>Click to edit Master text styles</a:t>
            </a:r>
          </a:p>
        </p:txBody>
      </p:sp>
      <p:sp>
        <p:nvSpPr>
          <p:cNvPr id="17" name="Text Placeholder 13"/>
          <p:cNvSpPr>
            <a:spLocks noGrp="1"/>
          </p:cNvSpPr>
          <p:nvPr>
            <p:ph type="body" sz="quarter" idx="14" hasCustomPrompt="1"/>
          </p:nvPr>
        </p:nvSpPr>
        <p:spPr>
          <a:xfrm>
            <a:off x="742841" y="1733318"/>
            <a:ext cx="2540000" cy="4114800"/>
          </a:xfrm>
        </p:spPr>
        <p:txBody>
          <a:bodyPr numCol="1"/>
          <a:lstStyle>
            <a:lvl1pPr marL="173736" indent="-171450">
              <a:buClr>
                <a:schemeClr val="accent2"/>
              </a:buClr>
              <a:buSzPct val="125000"/>
              <a:buFont typeface="Wingdings" charset="2"/>
              <a:buChar char="§"/>
              <a:defRPr sz="1000" i="0" baseline="0">
                <a:solidFill>
                  <a:schemeClr val="accent3">
                    <a:lumMod val="25000"/>
                  </a:schemeClr>
                </a:solidFill>
              </a:defRPr>
            </a:lvl1pPr>
          </a:lstStyle>
          <a:p>
            <a:pPr lvl="0"/>
            <a:r>
              <a:rPr lang="en-US" dirty="0"/>
              <a:t>Bullet 1</a:t>
            </a:r>
          </a:p>
        </p:txBody>
      </p:sp>
      <p:sp>
        <p:nvSpPr>
          <p:cNvPr id="18" name="Text Placeholder 13"/>
          <p:cNvSpPr>
            <a:spLocks noGrp="1"/>
          </p:cNvSpPr>
          <p:nvPr>
            <p:ph type="body" sz="quarter" idx="15"/>
          </p:nvPr>
        </p:nvSpPr>
        <p:spPr>
          <a:xfrm>
            <a:off x="3680489" y="405072"/>
            <a:ext cx="7950508" cy="334962"/>
          </a:xfrm>
        </p:spPr>
        <p:txBody>
          <a:bodyPr/>
          <a:lstStyle>
            <a:lvl1pPr>
              <a:defRPr sz="2000" b="1"/>
            </a:lvl1pPr>
          </a:lstStyle>
          <a:p>
            <a:pPr lvl="0"/>
            <a:r>
              <a:rPr lang="en-US" dirty="0"/>
              <a:t>Click to edit Master text styles</a:t>
            </a:r>
          </a:p>
        </p:txBody>
      </p:sp>
      <p:sp>
        <p:nvSpPr>
          <p:cNvPr id="19" name="Rectangle 2"/>
          <p:cNvSpPr>
            <a:spLocks noChangeArrowheads="1"/>
          </p:cNvSpPr>
          <p:nvPr userDrawn="1"/>
        </p:nvSpPr>
        <p:spPr bwMode="auto">
          <a:xfrm>
            <a:off x="3680489" y="2596918"/>
            <a:ext cx="225083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p>
            <a:r>
              <a:rPr lang="en-US" sz="1200" b="1" dirty="0">
                <a:solidFill>
                  <a:schemeClr val="tx2"/>
                </a:solidFill>
                <a:latin typeface="Arial"/>
                <a:cs typeface="Arial"/>
              </a:rPr>
              <a:t>CONTEXT</a:t>
            </a:r>
          </a:p>
        </p:txBody>
      </p:sp>
      <p:sp>
        <p:nvSpPr>
          <p:cNvPr id="21" name="Rectangle 2"/>
          <p:cNvSpPr>
            <a:spLocks noChangeArrowheads="1"/>
          </p:cNvSpPr>
          <p:nvPr userDrawn="1"/>
        </p:nvSpPr>
        <p:spPr bwMode="auto">
          <a:xfrm>
            <a:off x="6398289" y="2619143"/>
            <a:ext cx="225083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p>
            <a:r>
              <a:rPr lang="en-US" sz="1200" b="1" dirty="0">
                <a:solidFill>
                  <a:schemeClr val="tx2"/>
                </a:solidFill>
                <a:latin typeface="Arial"/>
                <a:cs typeface="Arial"/>
              </a:rPr>
              <a:t>OBJECTIVES</a:t>
            </a:r>
          </a:p>
        </p:txBody>
      </p:sp>
      <p:sp>
        <p:nvSpPr>
          <p:cNvPr id="23" name="Rectangle 2"/>
          <p:cNvSpPr>
            <a:spLocks noChangeArrowheads="1"/>
          </p:cNvSpPr>
          <p:nvPr userDrawn="1"/>
        </p:nvSpPr>
        <p:spPr bwMode="auto">
          <a:xfrm>
            <a:off x="9090997" y="2625493"/>
            <a:ext cx="225083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p>
            <a:r>
              <a:rPr lang="en-US" sz="1200" b="1" dirty="0">
                <a:solidFill>
                  <a:schemeClr val="tx2"/>
                </a:solidFill>
                <a:latin typeface="Arial"/>
                <a:cs typeface="Arial"/>
              </a:rPr>
              <a:t>SOLUTION</a:t>
            </a:r>
          </a:p>
        </p:txBody>
      </p:sp>
      <p:sp>
        <p:nvSpPr>
          <p:cNvPr id="28" name="Text Placeholder 13"/>
          <p:cNvSpPr>
            <a:spLocks noGrp="1"/>
          </p:cNvSpPr>
          <p:nvPr>
            <p:ph type="body" sz="quarter" idx="16"/>
          </p:nvPr>
        </p:nvSpPr>
        <p:spPr>
          <a:xfrm>
            <a:off x="3680489" y="3016017"/>
            <a:ext cx="2540000" cy="2984501"/>
          </a:xfrm>
        </p:spPr>
        <p:txBody>
          <a:bodyPr numCol="1"/>
          <a:lstStyle>
            <a:lvl1pPr marL="265176" indent="-171450">
              <a:buClr>
                <a:schemeClr val="accent2"/>
              </a:buClr>
              <a:buSzPct val="125000"/>
              <a:buFont typeface="Wingdings" charset="2"/>
              <a:buChar char="§"/>
              <a:defRPr sz="1000" i="0">
                <a:solidFill>
                  <a:schemeClr val="accent3">
                    <a:lumMod val="25000"/>
                  </a:schemeClr>
                </a:solidFill>
              </a:defRPr>
            </a:lvl1pPr>
            <a:lvl2pPr marL="356616">
              <a:buClr>
                <a:schemeClr val="accent2"/>
              </a:buClr>
              <a:buSzPct val="125000"/>
              <a:defRPr sz="900" baseline="0"/>
            </a:lvl2pPr>
            <a:lvl3pPr marL="438912">
              <a:buClr>
                <a:schemeClr val="accent2"/>
              </a:buClr>
              <a:buSzPct val="125000"/>
              <a:defRPr sz="800"/>
            </a:lvl3pPr>
          </a:lstStyle>
          <a:p>
            <a:pPr lvl="0"/>
            <a:endParaRPr lang="en-US" dirty="0"/>
          </a:p>
          <a:p>
            <a:pPr lvl="0"/>
            <a:endParaRPr lang="en-US" dirty="0"/>
          </a:p>
        </p:txBody>
      </p:sp>
      <p:sp>
        <p:nvSpPr>
          <p:cNvPr id="2" name="TextBox 1"/>
          <p:cNvSpPr txBox="1"/>
          <p:nvPr userDrawn="1"/>
        </p:nvSpPr>
        <p:spPr>
          <a:xfrm>
            <a:off x="553709" y="323496"/>
            <a:ext cx="2321148" cy="523220"/>
          </a:xfrm>
          <a:prstGeom prst="rect">
            <a:avLst/>
          </a:prstGeom>
          <a:noFill/>
        </p:spPr>
        <p:txBody>
          <a:bodyPr wrap="none" lIns="0" rIns="0" rtlCol="0">
            <a:spAutoFit/>
          </a:bodyPr>
          <a:lstStyle/>
          <a:p>
            <a:r>
              <a:rPr lang="en-US" sz="2800" b="1" dirty="0">
                <a:latin typeface="Arial"/>
              </a:rPr>
              <a:t>CASE STUDY</a:t>
            </a:r>
          </a:p>
        </p:txBody>
      </p:sp>
      <p:sp>
        <p:nvSpPr>
          <p:cNvPr id="22" name="Text Placeholder 13"/>
          <p:cNvSpPr>
            <a:spLocks noGrp="1"/>
          </p:cNvSpPr>
          <p:nvPr>
            <p:ph type="body" sz="quarter" idx="17"/>
          </p:nvPr>
        </p:nvSpPr>
        <p:spPr>
          <a:xfrm>
            <a:off x="6386308" y="3016017"/>
            <a:ext cx="2540000" cy="2984501"/>
          </a:xfrm>
        </p:spPr>
        <p:txBody>
          <a:bodyPr numCol="1"/>
          <a:lstStyle>
            <a:lvl1pPr marL="265176" indent="-171450">
              <a:buClr>
                <a:schemeClr val="accent2"/>
              </a:buClr>
              <a:buSzPct val="125000"/>
              <a:buFont typeface="Wingdings" charset="2"/>
              <a:buChar char="§"/>
              <a:defRPr sz="1000" i="0">
                <a:solidFill>
                  <a:schemeClr val="accent3">
                    <a:lumMod val="25000"/>
                  </a:schemeClr>
                </a:solidFill>
              </a:defRPr>
            </a:lvl1pPr>
            <a:lvl2pPr marL="356616">
              <a:buClr>
                <a:schemeClr val="accent2"/>
              </a:buClr>
              <a:buSzPct val="125000"/>
              <a:defRPr sz="900" baseline="0"/>
            </a:lvl2pPr>
            <a:lvl3pPr marL="438912">
              <a:buClr>
                <a:schemeClr val="accent2"/>
              </a:buClr>
              <a:buSzPct val="125000"/>
              <a:defRPr sz="800"/>
            </a:lvl3pPr>
          </a:lstStyle>
          <a:p>
            <a:pPr lvl="0"/>
            <a:endParaRPr lang="en-US" dirty="0"/>
          </a:p>
        </p:txBody>
      </p:sp>
      <p:sp>
        <p:nvSpPr>
          <p:cNvPr id="24" name="Text Placeholder 13"/>
          <p:cNvSpPr>
            <a:spLocks noGrp="1"/>
          </p:cNvSpPr>
          <p:nvPr>
            <p:ph type="body" sz="quarter" idx="18"/>
          </p:nvPr>
        </p:nvSpPr>
        <p:spPr>
          <a:xfrm>
            <a:off x="9090997" y="3016017"/>
            <a:ext cx="2540000" cy="2984501"/>
          </a:xfrm>
        </p:spPr>
        <p:txBody>
          <a:bodyPr numCol="1"/>
          <a:lstStyle>
            <a:lvl1pPr marL="265176" indent="-171450">
              <a:buClr>
                <a:schemeClr val="accent2"/>
              </a:buClr>
              <a:buSzPct val="125000"/>
              <a:buFont typeface="Wingdings" charset="2"/>
              <a:buChar char="§"/>
              <a:defRPr sz="1000" i="0">
                <a:solidFill>
                  <a:schemeClr val="accent3">
                    <a:lumMod val="25000"/>
                  </a:schemeClr>
                </a:solidFill>
              </a:defRPr>
            </a:lvl1pPr>
            <a:lvl2pPr marL="356616">
              <a:buClr>
                <a:schemeClr val="accent2"/>
              </a:buClr>
              <a:buSzPct val="125000"/>
              <a:defRPr sz="900" baseline="0"/>
            </a:lvl2pPr>
            <a:lvl3pPr marL="438912">
              <a:buClr>
                <a:schemeClr val="accent2"/>
              </a:buClr>
              <a:buSzPct val="125000"/>
              <a:defRPr sz="800"/>
            </a:lvl3pPr>
          </a:lstStyle>
          <a:p>
            <a:pPr lvl="0"/>
            <a:endParaRPr lang="en-US" dirty="0"/>
          </a:p>
        </p:txBody>
      </p:sp>
      <p:sp>
        <p:nvSpPr>
          <p:cNvPr id="20"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14564881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591356" y="376382"/>
            <a:ext cx="10972800" cy="521208"/>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a:t>Long title sentence case</a:t>
            </a:r>
          </a:p>
        </p:txBody>
      </p:sp>
      <p:sp>
        <p:nvSpPr>
          <p:cNvPr id="9" name="Text Placeholder 2"/>
          <p:cNvSpPr>
            <a:spLocks noGrp="1"/>
          </p:cNvSpPr>
          <p:nvPr>
            <p:ph type="body" sz="quarter" idx="10" hasCustomPrompt="1"/>
          </p:nvPr>
        </p:nvSpPr>
        <p:spPr>
          <a:xfrm>
            <a:off x="591356" y="1028700"/>
            <a:ext cx="10972800" cy="5116513"/>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3736" indent="-173736">
              <a:buClr>
                <a:schemeClr val="accent5"/>
              </a:buClr>
              <a:buFont typeface="Wingdings" charset="2"/>
              <a:buChar char="§"/>
              <a:defRPr>
                <a:latin typeface="Arial"/>
                <a:cs typeface="Arial"/>
              </a:defRPr>
            </a:lvl2pPr>
            <a:lvl3pPr marL="347663" indent="-174625">
              <a:buClr>
                <a:schemeClr val="accent5"/>
              </a:buClr>
              <a:buFont typeface="Wingdings" charset="2"/>
              <a:buChar char="§"/>
              <a:defRPr>
                <a:latin typeface="Arial"/>
                <a:cs typeface="Arial"/>
              </a:defRPr>
            </a:lvl3pPr>
            <a:lvl4pPr marL="515938" indent="-168275">
              <a:buClr>
                <a:schemeClr val="accent5"/>
              </a:buClr>
              <a:buFont typeface="Wingdings" charset="2"/>
              <a:buChar char="§"/>
              <a:defRPr>
                <a:latin typeface="Arial"/>
                <a:cs typeface="Arial"/>
              </a:defRPr>
            </a:lvl4pPr>
            <a:lvl5pPr marL="685800" indent="-173736">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a:t>volutpat</a:t>
            </a:r>
            <a:r>
              <a:rPr lang="en-US" dirty="0"/>
              <a:t>.</a:t>
            </a:r>
          </a:p>
        </p:txBody>
      </p:sp>
      <p:sp>
        <p:nvSpPr>
          <p:cNvPr id="10"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1084497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ue Cover Option 1">
    <p:bg>
      <p:bgPr>
        <a:solidFill>
          <a:srgbClr val="0D65AE"/>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603109" y="2374939"/>
            <a:ext cx="9128266" cy="1107996"/>
          </a:xfrm>
        </p:spPr>
        <p:txBody>
          <a:bodyPr lIns="0" tIns="0" rIns="0" bIns="0" anchor="b" anchorCtr="0">
            <a:noAutofit/>
          </a:bodyPr>
          <a:lstStyle>
            <a:lvl1pPr>
              <a:defRPr sz="2800" b="1" i="0">
                <a:solidFill>
                  <a:schemeClr val="bg1"/>
                </a:solidFill>
                <a:latin typeface="Arial"/>
                <a:cs typeface="Arial"/>
              </a:defRPr>
            </a:lvl1pPr>
          </a:lstStyle>
          <a:p>
            <a:r>
              <a:rPr lang="en-US" dirty="0"/>
              <a:t>TITLE OF THE PRESENTATION</a:t>
            </a:r>
            <a:br>
              <a:rPr lang="en-US" dirty="0"/>
            </a:br>
            <a:r>
              <a:rPr lang="en-US" dirty="0"/>
              <a:t>TWO LINES MAX AND NO SUBTITLE.</a:t>
            </a:r>
          </a:p>
        </p:txBody>
      </p:sp>
      <p:sp>
        <p:nvSpPr>
          <p:cNvPr id="14" name="Text Placeholder 14"/>
          <p:cNvSpPr>
            <a:spLocks noGrp="1"/>
          </p:cNvSpPr>
          <p:nvPr>
            <p:ph type="body" sz="quarter" idx="10" hasCustomPrompt="1"/>
          </p:nvPr>
        </p:nvSpPr>
        <p:spPr>
          <a:xfrm>
            <a:off x="603109" y="3514126"/>
            <a:ext cx="7808976" cy="499533"/>
          </a:xfrm>
        </p:spPr>
        <p:txBody>
          <a:bodyPr lIns="0" tIns="0" rIns="0" bIns="0">
            <a:noAutofit/>
          </a:bodyPr>
          <a:lstStyle>
            <a:lvl1pPr marL="0" indent="0">
              <a:buNone/>
              <a:defRPr sz="3200">
                <a:ln>
                  <a:solidFill>
                    <a:schemeClr val="bg1">
                      <a:alpha val="50000"/>
                    </a:schemeClr>
                  </a:solidFill>
                </a:ln>
                <a:solidFill>
                  <a:schemeClr val="tx2">
                    <a:alpha val="25000"/>
                  </a:schemeClr>
                </a:solidFill>
                <a:latin typeface="Arial"/>
                <a:cs typeface="Aria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5.15</a:t>
            </a:r>
          </a:p>
        </p:txBody>
      </p:sp>
      <p:pic>
        <p:nvPicPr>
          <p:cNvPr id="7" name="Picture 6"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203609">
            <a:off x="4448874" y="866408"/>
            <a:ext cx="9556053" cy="6858000"/>
          </a:xfrm>
          <a:prstGeom prst="rect">
            <a:avLst/>
          </a:prstGeom>
        </p:spPr>
      </p:pic>
      <p:cxnSp>
        <p:nvCxnSpPr>
          <p:cNvPr id="8" name="Straight Connector 3"/>
          <p:cNvCxnSpPr>
            <a:cxnSpLocks noChangeShapeType="1"/>
          </p:cNvCxnSpPr>
          <p:nvPr userDrawn="1"/>
        </p:nvCxnSpPr>
        <p:spPr bwMode="auto">
          <a:xfrm>
            <a:off x="603164" y="4110567"/>
            <a:ext cx="463430" cy="0"/>
          </a:xfrm>
          <a:prstGeom prst="line">
            <a:avLst/>
          </a:prstGeom>
          <a:noFill/>
          <a:ln w="34925">
            <a:solidFill>
              <a:schemeClr val="accent2"/>
            </a:solidFill>
            <a:round/>
            <a:headEnd/>
            <a:tailEnd/>
          </a:ln>
          <a:extLst>
            <a:ext uri="{909E8E84-426E-40DD-AFC4-6F175D3DCCD1}">
              <a14:hiddenFill xmlns:a14="http://schemas.microsoft.com/office/drawing/2010/main">
                <a:noFill/>
              </a14:hiddenFill>
            </a:ext>
          </a:extLst>
        </p:spPr>
      </p:cxnSp>
      <p:pic>
        <p:nvPicPr>
          <p:cNvPr id="12" name="Picture 11" descr="SapientGM_Logo_onblu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5" y="5960449"/>
            <a:ext cx="2679628" cy="372861"/>
          </a:xfrm>
          <a:prstGeom prst="rect">
            <a:avLst/>
          </a:prstGeom>
        </p:spPr>
      </p:pic>
    </p:spTree>
    <p:extLst>
      <p:ext uri="{BB962C8B-B14F-4D97-AF65-F5344CB8AC3E}">
        <p14:creationId xmlns:p14="http://schemas.microsoft.com/office/powerpoint/2010/main" val="31176063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591356" y="1028700"/>
            <a:ext cx="10972800" cy="5116513"/>
          </a:xfrm>
        </p:spPr>
        <p:txBody>
          <a:bodyPr numCol="2" spcCol="457200">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3736" indent="-173736">
              <a:buClr>
                <a:schemeClr val="accent5"/>
              </a:buClr>
              <a:buFont typeface="Wingdings" charset="2"/>
              <a:buChar char="§"/>
              <a:defRPr>
                <a:latin typeface="Arial"/>
                <a:cs typeface="Arial"/>
              </a:defRPr>
            </a:lvl2pPr>
            <a:lvl3pPr marL="347663" indent="-174625">
              <a:buClr>
                <a:schemeClr val="accent5"/>
              </a:buClr>
              <a:buFont typeface="Wingdings" charset="2"/>
              <a:buChar char="§"/>
              <a:defRPr>
                <a:latin typeface="Arial"/>
                <a:cs typeface="Arial"/>
              </a:defRPr>
            </a:lvl3pPr>
            <a:lvl4pPr marL="515938" indent="-168275">
              <a:buClr>
                <a:schemeClr val="accent5"/>
              </a:buClr>
              <a:buFont typeface="Wingdings" charset="2"/>
              <a:buChar char="§"/>
              <a:defRPr>
                <a:latin typeface="Arial"/>
                <a:cs typeface="Arial"/>
              </a:defRPr>
            </a:lvl4pPr>
            <a:lvl5pPr marL="685800" indent="-173736">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a:t>
            </a:r>
          </a:p>
        </p:txBody>
      </p:sp>
      <p:sp>
        <p:nvSpPr>
          <p:cNvPr id="11" name="Title 1"/>
          <p:cNvSpPr>
            <a:spLocks noGrp="1"/>
          </p:cNvSpPr>
          <p:nvPr>
            <p:ph type="title" hasCustomPrompt="1"/>
          </p:nvPr>
        </p:nvSpPr>
        <p:spPr>
          <a:xfrm>
            <a:off x="591356" y="378945"/>
            <a:ext cx="10972800" cy="521208"/>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a:t>Long title sentence case</a:t>
            </a:r>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18178367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591356" y="1028700"/>
            <a:ext cx="10972800" cy="5109384"/>
          </a:xfrm>
        </p:spPr>
        <p:txBody>
          <a:bodyPr numCol="3"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400" baseline="0">
                <a:latin typeface="Arial"/>
                <a:cs typeface="Arial"/>
              </a:defRPr>
            </a:lvl1pPr>
            <a:lvl2pPr marL="173736" indent="-173736">
              <a:buClr>
                <a:schemeClr val="accent5"/>
              </a:buClr>
              <a:buFont typeface="Wingdings" charset="2"/>
              <a:buChar char="§"/>
              <a:defRPr sz="1400">
                <a:latin typeface="Arial"/>
                <a:cs typeface="Arial"/>
              </a:defRPr>
            </a:lvl2pPr>
            <a:lvl3pPr marL="347663" indent="-174625">
              <a:buClr>
                <a:schemeClr val="accent5"/>
              </a:buClr>
              <a:buFont typeface="Wingdings" charset="2"/>
              <a:buChar char="§"/>
              <a:defRPr sz="1300">
                <a:latin typeface="Arial"/>
                <a:cs typeface="Arial"/>
              </a:defRPr>
            </a:lvl3pPr>
            <a:lvl4pPr marL="515938" indent="-168275">
              <a:buClr>
                <a:schemeClr val="accent5"/>
              </a:buClr>
              <a:buFont typeface="Wingdings" charset="2"/>
              <a:buChar char="§"/>
              <a:defRPr sz="1200">
                <a:latin typeface="Arial"/>
                <a:cs typeface="Arial"/>
              </a:defRPr>
            </a:lvl4pPr>
            <a:lvl5pPr marL="685800" indent="-173736">
              <a:buClr>
                <a:schemeClr val="accent5"/>
              </a:buClr>
              <a:buFont typeface="Wingdings" charset="2"/>
              <a:buChar char="§"/>
              <a:defRPr sz="1100">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a:t>volutpat</a:t>
            </a:r>
            <a:r>
              <a:rPr lang="en-US" dirty="0"/>
              <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a:p>
          <a:p>
            <a:pPr lvl="0"/>
            <a:endParaRPr lang="en-US" dirty="0"/>
          </a:p>
          <a:p>
            <a:pPr lvl="0"/>
            <a:endParaRPr lang="en-US" dirty="0"/>
          </a:p>
        </p:txBody>
      </p:sp>
      <p:sp>
        <p:nvSpPr>
          <p:cNvPr id="11" name="Title 1"/>
          <p:cNvSpPr>
            <a:spLocks noGrp="1"/>
          </p:cNvSpPr>
          <p:nvPr>
            <p:ph type="title" hasCustomPrompt="1"/>
          </p:nvPr>
        </p:nvSpPr>
        <p:spPr>
          <a:xfrm>
            <a:off x="591356" y="381000"/>
            <a:ext cx="10972800" cy="521208"/>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a:t>Long title sentence case</a:t>
            </a:r>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5523190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591356" y="1028699"/>
            <a:ext cx="5486400" cy="5116513"/>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a:buClr>
                <a:schemeClr val="accent5"/>
              </a:buClr>
              <a:defRPr>
                <a:latin typeface="Arial"/>
                <a:cs typeface="Arial"/>
              </a:defRPr>
            </a:lvl2pPr>
            <a:lvl3pPr>
              <a:buClr>
                <a:schemeClr val="accent5"/>
              </a:buClr>
              <a:defRPr>
                <a:latin typeface="Arial"/>
                <a:cs typeface="Arial"/>
              </a:defRPr>
            </a:lvl3pPr>
            <a:lvl4pPr>
              <a:buClr>
                <a:schemeClr val="accent5"/>
              </a:buClr>
              <a:defRPr>
                <a:latin typeface="Arial"/>
                <a:cs typeface="Arial"/>
              </a:defRPr>
            </a:lvl4pPr>
            <a:lvl5pPr>
              <a:buClr>
                <a:schemeClr val="accent5"/>
              </a:buCl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a:t>
            </a:r>
            <a:r>
              <a:rPr lang="en-US" dirty="0" err="1"/>
              <a:t>Lorem</a:t>
            </a:r>
            <a:endParaRPr lang="en-US" dirty="0"/>
          </a:p>
        </p:txBody>
      </p:sp>
      <p:sp>
        <p:nvSpPr>
          <p:cNvPr id="14" name="Title 1"/>
          <p:cNvSpPr>
            <a:spLocks noGrp="1"/>
          </p:cNvSpPr>
          <p:nvPr>
            <p:ph type="title" hasCustomPrompt="1"/>
          </p:nvPr>
        </p:nvSpPr>
        <p:spPr>
          <a:xfrm>
            <a:off x="591356" y="381000"/>
            <a:ext cx="10972800" cy="521208"/>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a:t>Long title sentence case</a:t>
            </a:r>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8297389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lumn Left">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591356" y="1473198"/>
            <a:ext cx="5486400" cy="4672015"/>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a:buClr>
                <a:schemeClr val="accent5"/>
              </a:buClr>
              <a:defRPr>
                <a:latin typeface="Arial"/>
                <a:cs typeface="Arial"/>
              </a:defRPr>
            </a:lvl2pPr>
            <a:lvl3pPr>
              <a:buClr>
                <a:schemeClr val="accent5"/>
              </a:buClr>
              <a:defRPr>
                <a:latin typeface="Arial"/>
                <a:cs typeface="Arial"/>
              </a:defRPr>
            </a:lvl3pPr>
            <a:lvl4pPr>
              <a:buClr>
                <a:schemeClr val="accent5"/>
              </a:buClr>
              <a:defRPr>
                <a:latin typeface="Arial"/>
                <a:cs typeface="Arial"/>
              </a:defRPr>
            </a:lvl4pPr>
            <a:lvl5pPr>
              <a:buClr>
                <a:schemeClr val="accent5"/>
              </a:buCl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a:t>
            </a:r>
            <a:r>
              <a:rPr lang="en-US" dirty="0" err="1"/>
              <a:t>Lorem</a:t>
            </a:r>
            <a:endParaRPr lang="en-US" dirty="0"/>
          </a:p>
        </p:txBody>
      </p:sp>
      <p:sp>
        <p:nvSpPr>
          <p:cNvPr id="14" name="Title 1"/>
          <p:cNvSpPr>
            <a:spLocks noGrp="1"/>
          </p:cNvSpPr>
          <p:nvPr>
            <p:ph type="title" hasCustomPrompt="1"/>
          </p:nvPr>
        </p:nvSpPr>
        <p:spPr>
          <a:xfrm>
            <a:off x="591356" y="381000"/>
            <a:ext cx="5486400" cy="929664"/>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a:t>Long title sentence case two lines. Graphic Right.</a:t>
            </a:r>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26963738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7" name="Text Placeholder 2"/>
          <p:cNvSpPr>
            <a:spLocks noGrp="1"/>
          </p:cNvSpPr>
          <p:nvPr>
            <p:ph type="body" sz="quarter" idx="10" hasCustomPrompt="1"/>
          </p:nvPr>
        </p:nvSpPr>
        <p:spPr>
          <a:xfrm>
            <a:off x="6144596" y="1043939"/>
            <a:ext cx="5486400" cy="5101273"/>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3736" indent="-173736">
              <a:buClr>
                <a:schemeClr val="accent5"/>
              </a:buClr>
              <a:buFont typeface="Wingdings" charset="2"/>
              <a:buChar char="§"/>
              <a:defRPr>
                <a:latin typeface="Arial"/>
                <a:cs typeface="Arial"/>
              </a:defRPr>
            </a:lvl2pPr>
            <a:lvl3pPr marL="347663" indent="-174625">
              <a:buClr>
                <a:schemeClr val="accent5"/>
              </a:buClr>
              <a:buFont typeface="Wingdings" charset="2"/>
              <a:buChar char="§"/>
              <a:defRPr>
                <a:latin typeface="Arial"/>
                <a:cs typeface="Arial"/>
              </a:defRPr>
            </a:lvl3pPr>
            <a:lvl4pPr marL="515938" indent="-168275">
              <a:buClr>
                <a:schemeClr val="accent5"/>
              </a:buClr>
              <a:buFont typeface="Wingdings" charset="2"/>
              <a:buChar char="§"/>
              <a:defRPr>
                <a:latin typeface="Arial"/>
                <a:cs typeface="Arial"/>
              </a:defRPr>
            </a:lvl4pPr>
            <a:lvl5pPr marL="685800" indent="-173736">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a:t>
            </a:r>
          </a:p>
        </p:txBody>
      </p:sp>
      <p:sp>
        <p:nvSpPr>
          <p:cNvPr id="10" name="Title 1"/>
          <p:cNvSpPr>
            <a:spLocks noGrp="1"/>
          </p:cNvSpPr>
          <p:nvPr>
            <p:ph type="title" hasCustomPrompt="1"/>
          </p:nvPr>
        </p:nvSpPr>
        <p:spPr>
          <a:xfrm>
            <a:off x="591356" y="381000"/>
            <a:ext cx="10972800" cy="521208"/>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a:t>Long title sentence case</a:t>
            </a:r>
          </a:p>
        </p:txBody>
      </p:sp>
      <p:sp>
        <p:nvSpPr>
          <p:cNvPr id="8"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10240120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1356" y="381000"/>
            <a:ext cx="10972800" cy="521208"/>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a:t>Long title sentence case</a:t>
            </a:r>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1894976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Column — Two Lines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1356" y="381000"/>
            <a:ext cx="10972800" cy="950517"/>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a:t>Long title </a:t>
            </a:r>
            <a:br>
              <a:rPr lang="en-US" dirty="0"/>
            </a:br>
            <a:r>
              <a:rPr lang="en-US" dirty="0"/>
              <a:t>sentence case</a:t>
            </a:r>
          </a:p>
        </p:txBody>
      </p:sp>
      <p:sp>
        <p:nvSpPr>
          <p:cNvPr id="10" name="Text Placeholder 2"/>
          <p:cNvSpPr>
            <a:spLocks noGrp="1"/>
          </p:cNvSpPr>
          <p:nvPr>
            <p:ph type="body" sz="quarter" idx="10" hasCustomPrompt="1"/>
          </p:nvPr>
        </p:nvSpPr>
        <p:spPr>
          <a:xfrm>
            <a:off x="591356" y="1485899"/>
            <a:ext cx="10972800" cy="4659313"/>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3736" indent="-173736">
              <a:buClr>
                <a:schemeClr val="accent5"/>
              </a:buClr>
              <a:buFont typeface="Wingdings" charset="2"/>
              <a:buChar char="§"/>
              <a:defRPr>
                <a:latin typeface="Arial"/>
                <a:cs typeface="Arial"/>
              </a:defRPr>
            </a:lvl2pPr>
            <a:lvl3pPr marL="347663" indent="-174625">
              <a:buClr>
                <a:schemeClr val="accent5"/>
              </a:buClr>
              <a:buFont typeface="Wingdings" charset="2"/>
              <a:buChar char="§"/>
              <a:defRPr>
                <a:latin typeface="Arial"/>
                <a:cs typeface="Arial"/>
              </a:defRPr>
            </a:lvl3pPr>
            <a:lvl4pPr marL="515938" indent="-168275">
              <a:buClr>
                <a:schemeClr val="accent5"/>
              </a:buClr>
              <a:buFont typeface="Wingdings" charset="2"/>
              <a:buChar char="§"/>
              <a:defRPr>
                <a:latin typeface="Arial"/>
                <a:cs typeface="Arial"/>
              </a:defRPr>
            </a:lvl4pPr>
            <a:lvl5pPr marL="685800" indent="-173736">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a:t>volutpat</a:t>
            </a:r>
            <a:r>
              <a:rPr lang="en-US" dirty="0"/>
              <a:t>.</a:t>
            </a:r>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13158603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s — Two Lines Tit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591356" y="381000"/>
            <a:ext cx="10972800" cy="950517"/>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a:t>Long title </a:t>
            </a:r>
            <a:br>
              <a:rPr lang="en-US" dirty="0"/>
            </a:br>
            <a:r>
              <a:rPr lang="en-US" dirty="0"/>
              <a:t>sentence case</a:t>
            </a:r>
          </a:p>
        </p:txBody>
      </p:sp>
      <p:sp>
        <p:nvSpPr>
          <p:cNvPr id="9" name="Text Placeholder 2"/>
          <p:cNvSpPr>
            <a:spLocks noGrp="1"/>
          </p:cNvSpPr>
          <p:nvPr>
            <p:ph type="body" sz="quarter" idx="11" hasCustomPrompt="1"/>
          </p:nvPr>
        </p:nvSpPr>
        <p:spPr>
          <a:xfrm>
            <a:off x="591356" y="1485900"/>
            <a:ext cx="10972800" cy="4652184"/>
          </a:xfrm>
        </p:spPr>
        <p:txBody>
          <a:bodyPr numCol="2" spcCol="457200">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3736" indent="-173736">
              <a:buClr>
                <a:schemeClr val="accent5"/>
              </a:buClr>
              <a:buFont typeface="Wingdings" charset="2"/>
              <a:buChar char="§"/>
              <a:defRPr>
                <a:latin typeface="Arial"/>
                <a:cs typeface="Arial"/>
              </a:defRPr>
            </a:lvl2pPr>
            <a:lvl3pPr marL="347663" indent="-174625">
              <a:buClr>
                <a:schemeClr val="accent5"/>
              </a:buClr>
              <a:buFont typeface="Wingdings" charset="2"/>
              <a:buChar char="§"/>
              <a:defRPr>
                <a:latin typeface="Arial"/>
                <a:cs typeface="Arial"/>
              </a:defRPr>
            </a:lvl3pPr>
            <a:lvl4pPr marL="515938" indent="-168275">
              <a:buClr>
                <a:schemeClr val="accent5"/>
              </a:buClr>
              <a:buFont typeface="Wingdings" charset="2"/>
              <a:buChar char="§"/>
              <a:defRPr>
                <a:latin typeface="Arial"/>
                <a:cs typeface="Arial"/>
              </a:defRPr>
            </a:lvl4pPr>
            <a:lvl5pPr marL="685800" indent="-173736">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br>
              <a:rPr lang="en-US" dirty="0"/>
            </a:b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a:t>
            </a:r>
          </a:p>
        </p:txBody>
      </p:sp>
      <p:sp>
        <p:nvSpPr>
          <p:cNvPr id="8"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30264046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Columns — Two Lines Tit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591356" y="381000"/>
            <a:ext cx="10972800" cy="950517"/>
          </a:xfrm>
        </p:spPr>
        <p:txBody>
          <a:bodyPr lIns="0" tIns="0" rIns="0" bIns="0" anchor="t" anchorCtr="0">
            <a:noAutofit/>
          </a:bodyPr>
          <a:lstStyle>
            <a:lvl1pPr>
              <a:lnSpc>
                <a:spcPct val="90000"/>
              </a:lnSpc>
              <a:defRPr sz="2800" b="0" i="0" baseline="0">
                <a:solidFill>
                  <a:srgbClr val="2E2E2E"/>
                </a:solidFill>
                <a:latin typeface="Arial"/>
                <a:cs typeface="Arial"/>
              </a:defRPr>
            </a:lvl1pPr>
          </a:lstStyle>
          <a:p>
            <a:r>
              <a:rPr lang="en-US" dirty="0"/>
              <a:t>Long title </a:t>
            </a:r>
            <a:br>
              <a:rPr lang="en-US" dirty="0"/>
            </a:br>
            <a:r>
              <a:rPr lang="en-US" dirty="0"/>
              <a:t>sentence case</a:t>
            </a:r>
          </a:p>
        </p:txBody>
      </p:sp>
      <p:sp>
        <p:nvSpPr>
          <p:cNvPr id="10" name="Text Placeholder 2"/>
          <p:cNvSpPr>
            <a:spLocks noGrp="1"/>
          </p:cNvSpPr>
          <p:nvPr>
            <p:ph type="body" sz="quarter" idx="10" hasCustomPrompt="1"/>
          </p:nvPr>
        </p:nvSpPr>
        <p:spPr>
          <a:xfrm>
            <a:off x="591356" y="1485900"/>
            <a:ext cx="10972800" cy="4663324"/>
          </a:xfrm>
        </p:spPr>
        <p:txBody>
          <a:bodyPr numCol="3" spcCol="457200">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sz="1400" baseline="0">
                <a:latin typeface="Arial"/>
                <a:cs typeface="Arial"/>
              </a:defRPr>
            </a:lvl1pPr>
            <a:lvl2pPr marL="173736" indent="-173736">
              <a:buClr>
                <a:schemeClr val="accent5"/>
              </a:buClr>
              <a:buFont typeface="Wingdings" charset="2"/>
              <a:buChar char="§"/>
              <a:defRPr sz="1400">
                <a:latin typeface="Arial"/>
                <a:cs typeface="Arial"/>
              </a:defRPr>
            </a:lvl2pPr>
            <a:lvl3pPr marL="347663" indent="-174625">
              <a:buClr>
                <a:schemeClr val="accent5"/>
              </a:buClr>
              <a:buFont typeface="Wingdings" charset="2"/>
              <a:buChar char="§"/>
              <a:defRPr sz="1300">
                <a:latin typeface="Arial"/>
                <a:cs typeface="Arial"/>
              </a:defRPr>
            </a:lvl3pPr>
            <a:lvl4pPr marL="515938" indent="-168275">
              <a:buClr>
                <a:schemeClr val="accent5"/>
              </a:buClr>
              <a:buFont typeface="Wingdings" charset="2"/>
              <a:buChar char="§"/>
              <a:defRPr sz="1200">
                <a:latin typeface="Arial"/>
                <a:cs typeface="Arial"/>
              </a:defRPr>
            </a:lvl4pPr>
            <a:lvl5pPr marL="685800" indent="-173736">
              <a:buClr>
                <a:schemeClr val="accent5"/>
              </a:buClr>
              <a:buFont typeface="Wingdings" charset="2"/>
              <a:buChar char="§"/>
              <a:defRPr sz="1100">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a:t>
            </a:r>
            <a:r>
              <a:rPr lang="en-US" dirty="0" err="1"/>
              <a:t>dolore</a:t>
            </a:r>
            <a:r>
              <a:rPr lang="en-US" dirty="0"/>
              <a:t> magna</a:t>
            </a:r>
          </a:p>
          <a:p>
            <a:pPr lvl="0"/>
            <a:endParaRPr lang="en-US" dirty="0"/>
          </a:p>
          <a:p>
            <a:pPr lvl="0"/>
            <a:endParaRPr lang="en-US" dirty="0"/>
          </a:p>
        </p:txBody>
      </p:sp>
      <p:sp>
        <p:nvSpPr>
          <p:cNvPr id="8"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7154378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2800">
                <a:solidFill>
                  <a:schemeClr val="tx1"/>
                </a:solidFill>
                <a:latin typeface="Arial"/>
                <a:cs typeface="Arial"/>
              </a:defRPr>
            </a:lvl1pPr>
          </a:lstStyle>
          <a:p>
            <a:r>
              <a:rPr lang="en-US" dirty="0"/>
              <a:t>THANK YOU</a:t>
            </a:r>
          </a:p>
        </p:txBody>
      </p:sp>
      <p:pic>
        <p:nvPicPr>
          <p:cNvPr id="4" name="Picture 3"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3950453">
            <a:off x="5699204" y="-944858"/>
            <a:ext cx="7138676" cy="5123144"/>
          </a:xfrm>
          <a:prstGeom prst="rect">
            <a:avLst/>
          </a:prstGeom>
        </p:spPr>
      </p:pic>
    </p:spTree>
    <p:extLst>
      <p:ext uri="{BB962C8B-B14F-4D97-AF65-F5344CB8AC3E}">
        <p14:creationId xmlns:p14="http://schemas.microsoft.com/office/powerpoint/2010/main" val="150594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ue Cover Option 2">
    <p:bg>
      <p:bgPr>
        <a:solidFill>
          <a:srgbClr val="0D65AE"/>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603108" y="2651938"/>
            <a:ext cx="9128267" cy="553998"/>
          </a:xfrm>
        </p:spPr>
        <p:txBody>
          <a:bodyPr lIns="0" tIns="0" rIns="0" bIns="0" anchor="b" anchorCtr="0">
            <a:noAutofit/>
          </a:bodyPr>
          <a:lstStyle>
            <a:lvl1pPr>
              <a:defRPr sz="2800" b="1" i="0">
                <a:solidFill>
                  <a:srgbClr val="FFFFFF"/>
                </a:solidFill>
                <a:latin typeface="Arial"/>
                <a:cs typeface="Arial"/>
              </a:defRPr>
            </a:lvl1pPr>
          </a:lstStyle>
          <a:p>
            <a:r>
              <a:rPr lang="en-US" dirty="0"/>
              <a:t>TITLE OF THE PRESENTATION</a:t>
            </a:r>
          </a:p>
        </p:txBody>
      </p:sp>
      <p:sp>
        <p:nvSpPr>
          <p:cNvPr id="11" name="Subtitle 2"/>
          <p:cNvSpPr>
            <a:spLocks noGrp="1"/>
          </p:cNvSpPr>
          <p:nvPr>
            <p:ph type="subTitle" idx="1" hasCustomPrompt="1"/>
          </p:nvPr>
        </p:nvSpPr>
        <p:spPr>
          <a:xfrm>
            <a:off x="603108" y="3206318"/>
            <a:ext cx="9128267" cy="292388"/>
          </a:xfrm>
        </p:spPr>
        <p:txBody>
          <a:bodyPr lIns="0" tIns="0" rIns="0" bIns="0">
            <a:noAutofit/>
          </a:bodyPr>
          <a:lstStyle>
            <a:lvl1pPr marL="0" indent="0" algn="l">
              <a:buNone/>
              <a:defRPr sz="1800" b="0" i="1">
                <a:solidFill>
                  <a:schemeClr val="accent2">
                    <a:lumMod val="60000"/>
                    <a:lumOff val="4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goes here </a:t>
            </a:r>
          </a:p>
        </p:txBody>
      </p:sp>
      <p:sp>
        <p:nvSpPr>
          <p:cNvPr id="12" name="Text Placeholder 14"/>
          <p:cNvSpPr>
            <a:spLocks noGrp="1"/>
          </p:cNvSpPr>
          <p:nvPr>
            <p:ph type="body" sz="quarter" idx="10" hasCustomPrompt="1"/>
          </p:nvPr>
        </p:nvSpPr>
        <p:spPr>
          <a:xfrm>
            <a:off x="603108" y="3505200"/>
            <a:ext cx="7069519" cy="592667"/>
          </a:xfrm>
        </p:spPr>
        <p:txBody>
          <a:bodyPr lIns="0" tIns="0" rIns="0" bIns="0">
            <a:noAutofit/>
          </a:bodyPr>
          <a:lstStyle>
            <a:lvl1pPr marL="0" indent="0">
              <a:buNone/>
              <a:defRPr sz="3200">
                <a:ln>
                  <a:solidFill>
                    <a:schemeClr val="bg1">
                      <a:alpha val="50000"/>
                    </a:schemeClr>
                  </a:solidFill>
                </a:ln>
                <a:solidFill>
                  <a:srgbClr val="003E80">
                    <a:alpha val="25000"/>
                  </a:srgbClr>
                </a:solidFill>
                <a:latin typeface="Arial"/>
                <a:cs typeface="Aria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5.15</a:t>
            </a:r>
          </a:p>
        </p:txBody>
      </p:sp>
      <p:pic>
        <p:nvPicPr>
          <p:cNvPr id="8" name="Picture 7"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203609">
            <a:off x="4448874" y="866408"/>
            <a:ext cx="9556053" cy="6858000"/>
          </a:xfrm>
          <a:prstGeom prst="rect">
            <a:avLst/>
          </a:prstGeom>
        </p:spPr>
      </p:pic>
      <p:cxnSp>
        <p:nvCxnSpPr>
          <p:cNvPr id="13" name="Straight Connector 3"/>
          <p:cNvCxnSpPr>
            <a:cxnSpLocks noChangeShapeType="1"/>
          </p:cNvCxnSpPr>
          <p:nvPr userDrawn="1"/>
        </p:nvCxnSpPr>
        <p:spPr bwMode="auto">
          <a:xfrm>
            <a:off x="603164" y="4110567"/>
            <a:ext cx="463430" cy="0"/>
          </a:xfrm>
          <a:prstGeom prst="line">
            <a:avLst/>
          </a:prstGeom>
          <a:noFill/>
          <a:ln w="34925">
            <a:solidFill>
              <a:schemeClr val="accent2"/>
            </a:solidFill>
            <a:round/>
            <a:headEnd/>
            <a:tailEnd/>
          </a:ln>
          <a:extLst>
            <a:ext uri="{909E8E84-426E-40DD-AFC4-6F175D3DCCD1}">
              <a14:hiddenFill xmlns:a14="http://schemas.microsoft.com/office/drawing/2010/main">
                <a:noFill/>
              </a14:hiddenFill>
            </a:ext>
          </a:extLst>
        </p:spPr>
      </p:cxnSp>
      <p:pic>
        <p:nvPicPr>
          <p:cNvPr id="9" name="Picture 8" descr="SapientGM_Logo_onblu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5" y="5960449"/>
            <a:ext cx="2679628" cy="372861"/>
          </a:xfrm>
          <a:prstGeom prst="rect">
            <a:avLst/>
          </a:prstGeom>
        </p:spPr>
      </p:pic>
    </p:spTree>
    <p:extLst>
      <p:ext uri="{BB962C8B-B14F-4D97-AF65-F5344CB8AC3E}">
        <p14:creationId xmlns:p14="http://schemas.microsoft.com/office/powerpoint/2010/main" val="28342520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Back Cover - BLUE">
    <p:bg>
      <p:bgPr>
        <a:solidFill>
          <a:srgbClr val="0D65AE"/>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2800">
                <a:solidFill>
                  <a:schemeClr val="bg1"/>
                </a:solidFill>
                <a:latin typeface="Arial"/>
                <a:cs typeface="Arial"/>
              </a:defRPr>
            </a:lvl1pPr>
          </a:lstStyle>
          <a:p>
            <a:r>
              <a:rPr lang="en-US" dirty="0"/>
              <a:t>THANK YOU</a:t>
            </a:r>
          </a:p>
        </p:txBody>
      </p:sp>
      <p:pic>
        <p:nvPicPr>
          <p:cNvPr id="4" name="Picture 3"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3950453">
            <a:off x="5699204" y="-944858"/>
            <a:ext cx="7138676" cy="5123144"/>
          </a:xfrm>
          <a:prstGeom prst="rect">
            <a:avLst/>
          </a:prstGeom>
        </p:spPr>
      </p:pic>
    </p:spTree>
    <p:extLst>
      <p:ext uri="{BB962C8B-B14F-4D97-AF65-F5344CB8AC3E}">
        <p14:creationId xmlns:p14="http://schemas.microsoft.com/office/powerpoint/2010/main" val="36703681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Back Cover - BLACK">
    <p:bg>
      <p:bgPr>
        <a:solidFill>
          <a:schemeClr val="accent6"/>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2800">
                <a:solidFill>
                  <a:schemeClr val="bg1"/>
                </a:solidFill>
                <a:latin typeface="Arial"/>
                <a:cs typeface="Arial"/>
              </a:defRPr>
            </a:lvl1pPr>
          </a:lstStyle>
          <a:p>
            <a:r>
              <a:rPr lang="en-US" dirty="0"/>
              <a:t>THANK YOU</a:t>
            </a:r>
          </a:p>
        </p:txBody>
      </p:sp>
      <p:pic>
        <p:nvPicPr>
          <p:cNvPr id="5" name="Picture 4"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3950453">
            <a:off x="5699204" y="-944858"/>
            <a:ext cx="7138676" cy="5123144"/>
          </a:xfrm>
          <a:prstGeom prst="rect">
            <a:avLst/>
          </a:prstGeom>
        </p:spPr>
      </p:pic>
    </p:spTree>
    <p:extLst>
      <p:ext uri="{BB962C8B-B14F-4D97-AF65-F5344CB8AC3E}">
        <p14:creationId xmlns:p14="http://schemas.microsoft.com/office/powerpoint/2010/main" val="42420469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Agenda with Sub-Bullet">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11272549" y="6427459"/>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a:solidFill>
                  <a:srgbClr val="7F7F7F"/>
                </a:solidFill>
                <a:latin typeface="Arial"/>
                <a:cs typeface="Arial"/>
              </a:rPr>
              <a:t> </a:t>
            </a:r>
          </a:p>
        </p:txBody>
      </p:sp>
      <p:sp>
        <p:nvSpPr>
          <p:cNvPr id="10" name="Text Placeholder 12"/>
          <p:cNvSpPr>
            <a:spLocks noGrp="1"/>
          </p:cNvSpPr>
          <p:nvPr>
            <p:ph type="body" sz="quarter" idx="10" hasCustomPrompt="1"/>
          </p:nvPr>
        </p:nvSpPr>
        <p:spPr>
          <a:xfrm>
            <a:off x="6115303" y="546100"/>
            <a:ext cx="5471860" cy="5715000"/>
          </a:xfrm>
        </p:spPr>
        <p:txBody>
          <a:bodyPr anchor="ctr">
            <a:noAutofit/>
          </a:bodyPr>
          <a:lstStyle>
            <a:lvl1pPr marL="457200" marR="0" indent="-457200" algn="l" defTabSz="457200" rtl="0" eaLnBrk="1" fontAlgn="auto" latinLnBrk="0" hangingPunct="1">
              <a:lnSpc>
                <a:spcPct val="100000"/>
              </a:lnSpc>
              <a:spcBef>
                <a:spcPts val="0"/>
              </a:spcBef>
              <a:spcAft>
                <a:spcPts val="1000"/>
              </a:spcAft>
              <a:buClr>
                <a:schemeClr val="accent5"/>
              </a:buClr>
              <a:buSzTx/>
              <a:buFont typeface="+mj-lt"/>
              <a:buAutoNum type="arabicPeriod"/>
              <a:tabLst/>
              <a:defRPr sz="2100" i="1">
                <a:solidFill>
                  <a:schemeClr val="accent5"/>
                </a:solidFill>
                <a:latin typeface="Arial"/>
                <a:cs typeface="Arial"/>
              </a:defRPr>
            </a:lvl1pPr>
            <a:lvl2pPr marL="685800" marR="0" indent="-228600" algn="l" defTabSz="457200" rtl="0" eaLnBrk="1" fontAlgn="auto" latinLnBrk="0" hangingPunct="1">
              <a:lnSpc>
                <a:spcPct val="100000"/>
              </a:lnSpc>
              <a:spcBef>
                <a:spcPts val="0"/>
              </a:spcBef>
              <a:spcAft>
                <a:spcPts val="1000"/>
              </a:spcAft>
              <a:buClr>
                <a:schemeClr val="accent5"/>
              </a:buClr>
              <a:buSzTx/>
              <a:buFont typeface="Wingdings" charset="2"/>
              <a:buChar char="§"/>
              <a:tabLst/>
              <a:defRPr sz="1800" i="1">
                <a:solidFill>
                  <a:schemeClr val="accent5"/>
                </a:solidFill>
                <a:latin typeface="Arial"/>
                <a:cs typeface="Arial"/>
              </a:defRPr>
            </a:lvl2pPr>
            <a:lvl4pPr>
              <a:defRPr sz="1600"/>
            </a:lvl4pPr>
          </a:lstStyle>
          <a:p>
            <a:r>
              <a:rPr lang="en-US" dirty="0"/>
              <a:t>Agenda Item 1</a:t>
            </a:r>
          </a:p>
          <a:p>
            <a:pPr lvl="1"/>
            <a:r>
              <a:rPr lang="en-US" dirty="0"/>
              <a:t>Agenda Item 1a</a:t>
            </a:r>
          </a:p>
          <a:p>
            <a:pPr lvl="3"/>
            <a:r>
              <a:rPr lang="en-US" dirty="0"/>
              <a:t>1a1</a:t>
            </a:r>
          </a:p>
          <a:p>
            <a:pPr lvl="1"/>
            <a:r>
              <a:rPr lang="en-US" dirty="0"/>
              <a:t>Agenda Item 1b</a:t>
            </a:r>
          </a:p>
          <a:p>
            <a:r>
              <a:rPr lang="en-US" dirty="0"/>
              <a:t>Agenda Item 2</a:t>
            </a:r>
          </a:p>
          <a:p>
            <a:pPr lvl="1"/>
            <a:r>
              <a:rPr lang="en-US" dirty="0"/>
              <a:t>Agenda Item 2a</a:t>
            </a:r>
          </a:p>
          <a:p>
            <a:pPr lvl="1"/>
            <a:r>
              <a:rPr lang="en-US" dirty="0"/>
              <a:t>Agenda Item 2b</a:t>
            </a:r>
          </a:p>
          <a:p>
            <a:r>
              <a:rPr lang="en-US" dirty="0"/>
              <a:t>Agenda Item 3</a:t>
            </a:r>
          </a:p>
          <a:p>
            <a:pPr lvl="1"/>
            <a:r>
              <a:rPr lang="en-US" dirty="0"/>
              <a:t>Agenda Item 3a</a:t>
            </a:r>
          </a:p>
          <a:p>
            <a:pPr lvl="1"/>
            <a:r>
              <a:rPr lang="en-US" dirty="0"/>
              <a:t>Agenda Item 3b</a:t>
            </a:r>
          </a:p>
          <a:p>
            <a:pPr lvl="1"/>
            <a:r>
              <a:rPr lang="en-US" dirty="0"/>
              <a:t>Agenda Item 3c</a:t>
            </a:r>
          </a:p>
          <a:p>
            <a:r>
              <a:rPr lang="en-US" dirty="0"/>
              <a:t>Agenda Item 4</a:t>
            </a:r>
          </a:p>
        </p:txBody>
      </p:sp>
      <p:sp>
        <p:nvSpPr>
          <p:cNvPr id="6" name="Title 1"/>
          <p:cNvSpPr>
            <a:spLocks noGrp="1"/>
          </p:cNvSpPr>
          <p:nvPr>
            <p:ph type="title" hasCustomPrompt="1"/>
          </p:nvPr>
        </p:nvSpPr>
        <p:spPr>
          <a:xfrm>
            <a:off x="603153" y="2503433"/>
            <a:ext cx="4022312" cy="1034386"/>
          </a:xfrm>
        </p:spPr>
        <p:txBody>
          <a:bodyPr lIns="0" tIns="0" rIns="0" bIns="0" anchor="b">
            <a:noAutofit/>
          </a:bodyPr>
          <a:lstStyle>
            <a:lvl1pPr>
              <a:lnSpc>
                <a:spcPct val="90000"/>
              </a:lnSpc>
              <a:defRPr sz="2800">
                <a:solidFill>
                  <a:srgbClr val="2E2E2E"/>
                </a:solidFill>
                <a:latin typeface="Arial"/>
                <a:cs typeface="Arial"/>
              </a:defRPr>
            </a:lvl1pPr>
          </a:lstStyle>
          <a:p>
            <a:r>
              <a:rPr lang="en-US" dirty="0"/>
              <a:t>PRESENTATION AGENDA</a:t>
            </a:r>
          </a:p>
        </p:txBody>
      </p:sp>
      <p:cxnSp>
        <p:nvCxnSpPr>
          <p:cNvPr id="7" name="Straight Connector 3"/>
          <p:cNvCxnSpPr>
            <a:cxnSpLocks noChangeShapeType="1"/>
          </p:cNvCxnSpPr>
          <p:nvPr userDrawn="1"/>
        </p:nvCxnSpPr>
        <p:spPr bwMode="auto">
          <a:xfrm>
            <a:off x="594342" y="3716855"/>
            <a:ext cx="462619" cy="511"/>
          </a:xfrm>
          <a:prstGeom prst="line">
            <a:avLst/>
          </a:prstGeom>
          <a:noFill/>
          <a:ln w="34925">
            <a:solidFill>
              <a:srgbClr val="0D65AE"/>
            </a:solidFill>
            <a:round/>
            <a:headEnd/>
            <a:tailEnd/>
          </a:ln>
        </p:spPr>
      </p:cxnSp>
      <p:pic>
        <p:nvPicPr>
          <p:cNvPr id="11" name="Picture 10"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7069">
            <a:off x="-1382248" y="-1135002"/>
            <a:ext cx="5879537" cy="4219511"/>
          </a:xfrm>
          <a:prstGeom prst="rect">
            <a:avLst/>
          </a:prstGeom>
        </p:spPr>
      </p:pic>
      <p:sp>
        <p:nvSpPr>
          <p:cNvPr id="8"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15745972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Blue Divider">
    <p:bg>
      <p:bgPr>
        <a:solidFill>
          <a:srgbClr val="0D65AE"/>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03108" y="2956738"/>
            <a:ext cx="9128267" cy="553998"/>
          </a:xfrm>
        </p:spPr>
        <p:txBody>
          <a:bodyPr lIns="0" tIns="0" rIns="0" bIns="0" anchor="b">
            <a:noAutofit/>
          </a:bodyPr>
          <a:lstStyle>
            <a:lvl1pPr>
              <a:defRPr sz="2800" spc="-80">
                <a:solidFill>
                  <a:schemeClr val="bg1"/>
                </a:solidFill>
                <a:latin typeface="Arial"/>
                <a:cs typeface="Arial"/>
              </a:defRPr>
            </a:lvl1pPr>
          </a:lstStyle>
          <a:p>
            <a:pPr lvl="0"/>
            <a:r>
              <a:rPr lang="en-US" dirty="0"/>
              <a:t>AGENDA ITEM TITLE</a:t>
            </a:r>
          </a:p>
        </p:txBody>
      </p:sp>
      <p:pic>
        <p:nvPicPr>
          <p:cNvPr id="6" name="Picture 5" descr="SGM_structure_transition copy.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706" y="5020141"/>
            <a:ext cx="12648102" cy="2797617"/>
          </a:xfrm>
          <a:prstGeom prst="rect">
            <a:avLst/>
          </a:prstGeom>
        </p:spPr>
      </p:pic>
      <p:cxnSp>
        <p:nvCxnSpPr>
          <p:cNvPr id="4" name="Straight Connector 3"/>
          <p:cNvCxnSpPr>
            <a:cxnSpLocks noChangeShapeType="1"/>
          </p:cNvCxnSpPr>
          <p:nvPr userDrawn="1"/>
        </p:nvCxnSpPr>
        <p:spPr bwMode="auto">
          <a:xfrm>
            <a:off x="603164" y="3675464"/>
            <a:ext cx="463430" cy="0"/>
          </a:xfrm>
          <a:prstGeom prst="line">
            <a:avLst/>
          </a:prstGeom>
          <a:noFill/>
          <a:ln w="34925">
            <a:solidFill>
              <a:schemeClr val="accent2"/>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641137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10" name="Text Placeholder 2"/>
          <p:cNvSpPr>
            <a:spLocks noGrp="1"/>
          </p:cNvSpPr>
          <p:nvPr>
            <p:ph type="body" sz="quarter" idx="10" hasCustomPrompt="1"/>
          </p:nvPr>
        </p:nvSpPr>
        <p:spPr>
          <a:xfrm>
            <a:off x="602496" y="1138553"/>
            <a:ext cx="10972800" cy="5006660"/>
          </a:xfrm>
        </p:spPr>
        <p:txBody>
          <a:bodyPr>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1450" indent="-171450">
              <a:buClr>
                <a:schemeClr val="accent5"/>
              </a:buClr>
              <a:buFont typeface="Wingdings" charset="2"/>
              <a:buChar char="§"/>
              <a:defRPr>
                <a:latin typeface="Arial"/>
                <a:cs typeface="Arial"/>
              </a:defRPr>
            </a:lvl2pPr>
            <a:lvl3pPr marL="342900" indent="-171450">
              <a:buClr>
                <a:schemeClr val="accent5"/>
              </a:buClr>
              <a:buFont typeface="Wingdings" charset="2"/>
              <a:buChar char="§"/>
              <a:defRPr>
                <a:latin typeface="Arial"/>
                <a:cs typeface="Arial"/>
              </a:defRPr>
            </a:lvl3pPr>
            <a:lvl4pPr marL="514350" indent="-171450">
              <a:buClr>
                <a:schemeClr val="accent5"/>
              </a:buClr>
              <a:buFont typeface="Wingdings" charset="2"/>
              <a:buChar char="§"/>
              <a:defRPr>
                <a:latin typeface="Arial"/>
                <a:cs typeface="Arial"/>
              </a:defRPr>
            </a:lvl4pPr>
            <a:lvl5pPr marL="685800" indent="-171450">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a:t>
            </a:r>
            <a:r>
              <a:rPr lang="en-US" dirty="0" err="1"/>
              <a:t>sed</a:t>
            </a:r>
            <a:endParaRPr lang="en-US" dirty="0"/>
          </a:p>
        </p:txBody>
      </p:sp>
      <p:sp>
        <p:nvSpPr>
          <p:cNvPr id="5"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p>
            <a:r>
              <a:rPr lang="en-US" dirty="0"/>
              <a:t>SHORT TITLE ALL CAPS</a:t>
            </a:r>
          </a:p>
        </p:txBody>
      </p:sp>
      <p:sp>
        <p:nvSpPr>
          <p:cNvPr id="6"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18945306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591356" y="1142999"/>
            <a:ext cx="10972800" cy="5002213"/>
          </a:xfrm>
        </p:spPr>
        <p:txBody>
          <a:bodyPr numCol="2" spcCol="457200">
            <a:noAutofit/>
          </a:bodyPr>
          <a:lstStyle>
            <a:lvl1pPr marL="285750" marR="0" indent="-285750" algn="l" defTabSz="457200"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1450" indent="-171450">
              <a:buClr>
                <a:schemeClr val="accent5"/>
              </a:buClr>
              <a:buFont typeface="Wingdings" charset="2"/>
              <a:buChar char="§"/>
              <a:defRPr>
                <a:latin typeface="Arial"/>
                <a:cs typeface="Arial"/>
              </a:defRPr>
            </a:lvl2pPr>
            <a:lvl3pPr marL="342900" indent="-171450">
              <a:buClr>
                <a:schemeClr val="accent5"/>
              </a:buClr>
              <a:buFont typeface="Wingdings" charset="2"/>
              <a:buChar char="§"/>
              <a:defRPr>
                <a:latin typeface="Arial"/>
                <a:cs typeface="Arial"/>
              </a:defRPr>
            </a:lvl3pPr>
            <a:lvl4pPr marL="514350" indent="-171450">
              <a:buClr>
                <a:schemeClr val="accent5"/>
              </a:buClr>
              <a:buFont typeface="Wingdings" charset="2"/>
              <a:buChar char="§"/>
              <a:defRPr>
                <a:latin typeface="Arial"/>
                <a:cs typeface="Arial"/>
              </a:defRPr>
            </a:lvl4pPr>
            <a:lvl5pPr marL="685800" indent="-171450">
              <a:buClr>
                <a:schemeClr val="accent5"/>
              </a:buClr>
              <a:buFont typeface="Wingdings" charset="2"/>
              <a:buChar char="§"/>
              <a:defRPr>
                <a:latin typeface="Arial"/>
                <a:cs typeface="Aria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a:t>volutpat</a:t>
            </a:r>
            <a:r>
              <a:rPr lang="en-US" dirty="0"/>
              <a:t>.</a:t>
            </a:r>
          </a:p>
        </p:txBody>
      </p:sp>
      <p:sp>
        <p:nvSpPr>
          <p:cNvPr id="5" name="Title Placeholder 1"/>
          <p:cNvSpPr>
            <a:spLocks noGrp="1"/>
          </p:cNvSpPr>
          <p:nvPr>
            <p:ph type="title" hasCustomPrompt="1"/>
          </p:nvPr>
        </p:nvSpPr>
        <p:spPr>
          <a:xfrm>
            <a:off x="594887" y="271239"/>
            <a:ext cx="10969625" cy="566936"/>
          </a:xfrm>
          <a:prstGeom prst="rect">
            <a:avLst/>
          </a:prstGeom>
        </p:spPr>
        <p:txBody>
          <a:bodyPr vert="horz" lIns="0" tIns="45720" rIns="0" bIns="45720" rtlCol="0" anchor="b" anchorCtr="0">
            <a:normAutofit/>
          </a:bodyPr>
          <a:lstStyle/>
          <a:p>
            <a:r>
              <a:rPr lang="en-US" dirty="0"/>
              <a:t>SHORT TITLE ALL CAPS</a:t>
            </a:r>
          </a:p>
        </p:txBody>
      </p:sp>
      <p:sp>
        <p:nvSpPr>
          <p:cNvPr id="7"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a:solidFill>
                <a:srgbClr val="7F7F7F"/>
              </a:solidFill>
              <a:latin typeface="Arial"/>
              <a:cs typeface="Arial"/>
            </a:endParaRPr>
          </a:p>
        </p:txBody>
      </p:sp>
    </p:spTree>
    <p:extLst>
      <p:ext uri="{BB962C8B-B14F-4D97-AF65-F5344CB8AC3E}">
        <p14:creationId xmlns:p14="http://schemas.microsoft.com/office/powerpoint/2010/main" val="5923817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B1D92B14-67F6-4CEC-88F6-83547041FE96}" type="datetimeFigureOut">
              <a:rPr lang="en-US" smtClean="0"/>
              <a:t>10/4/2018</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94214AB-BB0B-423D-8469-1CA114ACD0CD}" type="slidenum">
              <a:rPr lang="en-US" smtClean="0"/>
              <a:t>‹#›</a:t>
            </a:fld>
            <a:endParaRPr lang="en-US"/>
          </a:p>
        </p:txBody>
      </p:sp>
    </p:spTree>
    <p:extLst>
      <p:ext uri="{BB962C8B-B14F-4D97-AF65-F5344CB8AC3E}">
        <p14:creationId xmlns:p14="http://schemas.microsoft.com/office/powerpoint/2010/main" val="30179142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B1D92B14-67F6-4CEC-88F6-83547041FE96}" type="datetimeFigureOut">
              <a:rPr lang="en-US" smtClean="0"/>
              <a:t>10/4/2018</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94214AB-BB0B-423D-8469-1CA114ACD0CD}" type="slidenum">
              <a:rPr lang="en-US" smtClean="0"/>
              <a:t>‹#›</a:t>
            </a:fld>
            <a:endParaRPr lang="en-US"/>
          </a:p>
        </p:txBody>
      </p:sp>
    </p:spTree>
    <p:extLst>
      <p:ext uri="{BB962C8B-B14F-4D97-AF65-F5344CB8AC3E}">
        <p14:creationId xmlns:p14="http://schemas.microsoft.com/office/powerpoint/2010/main" val="2378189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Cover Option 1">
    <p:spTree>
      <p:nvGrpSpPr>
        <p:cNvPr id="1" name=""/>
        <p:cNvGrpSpPr/>
        <p:nvPr/>
      </p:nvGrpSpPr>
      <p:grpSpPr>
        <a:xfrm>
          <a:off x="0" y="0"/>
          <a:ext cx="0" cy="0"/>
          <a:chOff x="0" y="0"/>
          <a:chExt cx="0" cy="0"/>
        </a:xfrm>
      </p:grpSpPr>
      <p:sp>
        <p:nvSpPr>
          <p:cNvPr id="14" name="Title 1"/>
          <p:cNvSpPr>
            <a:spLocks noGrp="1"/>
          </p:cNvSpPr>
          <p:nvPr>
            <p:ph type="ctrTitle" hasCustomPrompt="1"/>
          </p:nvPr>
        </p:nvSpPr>
        <p:spPr>
          <a:xfrm>
            <a:off x="603109" y="2374939"/>
            <a:ext cx="9128266" cy="1107996"/>
          </a:xfrm>
        </p:spPr>
        <p:txBody>
          <a:bodyPr lIns="0" tIns="0" rIns="0" bIns="0" anchor="b" anchorCtr="0">
            <a:noAutofit/>
          </a:bodyPr>
          <a:lstStyle>
            <a:lvl1pPr>
              <a:defRPr sz="2800" b="1" i="0">
                <a:solidFill>
                  <a:srgbClr val="0D65AE"/>
                </a:solidFill>
                <a:latin typeface="Arial"/>
                <a:cs typeface="Arial"/>
              </a:defRPr>
            </a:lvl1pPr>
          </a:lstStyle>
          <a:p>
            <a:r>
              <a:rPr lang="en-US" dirty="0"/>
              <a:t>TITLE OF THE PRESENTATION</a:t>
            </a:r>
            <a:br>
              <a:rPr lang="en-US" dirty="0"/>
            </a:br>
            <a:r>
              <a:rPr lang="en-US" dirty="0"/>
              <a:t>TWO LINES MAX AND NO SUBTITLE.</a:t>
            </a:r>
          </a:p>
        </p:txBody>
      </p:sp>
      <p:sp>
        <p:nvSpPr>
          <p:cNvPr id="15" name="Text Placeholder 14"/>
          <p:cNvSpPr>
            <a:spLocks noGrp="1"/>
          </p:cNvSpPr>
          <p:nvPr>
            <p:ph type="body" sz="quarter" idx="10" hasCustomPrompt="1"/>
          </p:nvPr>
        </p:nvSpPr>
        <p:spPr>
          <a:xfrm>
            <a:off x="603109" y="3502684"/>
            <a:ext cx="7808976" cy="533400"/>
          </a:xfrm>
        </p:spPr>
        <p:txBody>
          <a:bodyPr lIns="0" tIns="0" rIns="0" bIns="0">
            <a:noAutofit/>
          </a:bodyPr>
          <a:lstStyle>
            <a:lvl1pPr marL="0" indent="0">
              <a:buNone/>
              <a:defRPr sz="3200">
                <a:ln>
                  <a:solidFill>
                    <a:schemeClr val="bg1">
                      <a:alpha val="50000"/>
                    </a:schemeClr>
                  </a:solidFill>
                </a:ln>
                <a:solidFill>
                  <a:schemeClr val="tx1">
                    <a:alpha val="25000"/>
                  </a:schemeClr>
                </a:solidFill>
                <a:latin typeface="Arial"/>
                <a:cs typeface="Aria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5.15</a:t>
            </a:r>
          </a:p>
        </p:txBody>
      </p:sp>
      <p:pic>
        <p:nvPicPr>
          <p:cNvPr id="7" name="Picture 6"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203609">
            <a:off x="4448874" y="866408"/>
            <a:ext cx="9556053" cy="6858000"/>
          </a:xfrm>
          <a:prstGeom prst="rect">
            <a:avLst/>
          </a:prstGeom>
        </p:spPr>
      </p:pic>
      <p:cxnSp>
        <p:nvCxnSpPr>
          <p:cNvPr id="8" name="Straight Connector 3"/>
          <p:cNvCxnSpPr>
            <a:cxnSpLocks noChangeShapeType="1"/>
          </p:cNvCxnSpPr>
          <p:nvPr userDrawn="1"/>
        </p:nvCxnSpPr>
        <p:spPr bwMode="auto">
          <a:xfrm>
            <a:off x="603164" y="4110567"/>
            <a:ext cx="463430" cy="0"/>
          </a:xfrm>
          <a:prstGeom prst="line">
            <a:avLst/>
          </a:prstGeom>
          <a:noFill/>
          <a:ln w="34925">
            <a:solidFill>
              <a:schemeClr val="accent2"/>
            </a:solidFill>
            <a:round/>
            <a:headEnd/>
            <a:tailEnd/>
          </a:ln>
          <a:extLst>
            <a:ext uri="{909E8E84-426E-40DD-AFC4-6F175D3DCCD1}">
              <a14:hiddenFill xmlns:a14="http://schemas.microsoft.com/office/drawing/2010/main">
                <a:noFill/>
              </a14:hiddenFill>
            </a:ext>
          </a:extLst>
        </p:spPr>
      </p:cxnSp>
      <p:pic>
        <p:nvPicPr>
          <p:cNvPr id="9" name="Picture 8"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246214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ck Cover Option 2">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03108" y="2651938"/>
            <a:ext cx="9128267" cy="553998"/>
          </a:xfrm>
        </p:spPr>
        <p:txBody>
          <a:bodyPr lIns="0" tIns="0" rIns="0" bIns="0" anchor="b" anchorCtr="0">
            <a:noAutofit/>
          </a:bodyPr>
          <a:lstStyle>
            <a:lvl1pPr>
              <a:defRPr sz="2800" b="1" i="0">
                <a:solidFill>
                  <a:srgbClr val="0D65AE"/>
                </a:solidFill>
                <a:latin typeface="Arial"/>
                <a:cs typeface="Arial"/>
              </a:defRPr>
            </a:lvl1pPr>
          </a:lstStyle>
          <a:p>
            <a:r>
              <a:rPr lang="en-US" dirty="0"/>
              <a:t>TITLE OF THE PRESENTATION</a:t>
            </a:r>
          </a:p>
        </p:txBody>
      </p:sp>
      <p:sp>
        <p:nvSpPr>
          <p:cNvPr id="14" name="Subtitle 2"/>
          <p:cNvSpPr>
            <a:spLocks noGrp="1"/>
          </p:cNvSpPr>
          <p:nvPr>
            <p:ph type="subTitle" idx="1" hasCustomPrompt="1"/>
          </p:nvPr>
        </p:nvSpPr>
        <p:spPr>
          <a:xfrm>
            <a:off x="603108" y="3206318"/>
            <a:ext cx="9128267" cy="292388"/>
          </a:xfrm>
        </p:spPr>
        <p:txBody>
          <a:bodyPr lIns="0" tIns="0" rIns="0" bIns="0">
            <a:noAutofit/>
          </a:bodyPr>
          <a:lstStyle>
            <a:lvl1pPr marL="0" indent="0" algn="l">
              <a:buNone/>
              <a:defRPr sz="1800" b="0" i="1">
                <a:solidFill>
                  <a:srgbClr val="37AD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goes here </a:t>
            </a:r>
          </a:p>
        </p:txBody>
      </p:sp>
      <p:sp>
        <p:nvSpPr>
          <p:cNvPr id="15" name="Text Placeholder 14"/>
          <p:cNvSpPr>
            <a:spLocks noGrp="1"/>
          </p:cNvSpPr>
          <p:nvPr>
            <p:ph type="body" sz="quarter" idx="10" hasCustomPrompt="1"/>
          </p:nvPr>
        </p:nvSpPr>
        <p:spPr>
          <a:xfrm>
            <a:off x="603108" y="3505200"/>
            <a:ext cx="7069519" cy="524933"/>
          </a:xfrm>
        </p:spPr>
        <p:txBody>
          <a:bodyPr lIns="0" tIns="0" rIns="0" bIns="0">
            <a:noAutofit/>
          </a:bodyPr>
          <a:lstStyle>
            <a:lvl1pPr marL="0" indent="0">
              <a:buNone/>
              <a:defRPr sz="3200">
                <a:ln>
                  <a:solidFill>
                    <a:schemeClr val="bg1">
                      <a:alpha val="50000"/>
                    </a:schemeClr>
                  </a:solidFill>
                </a:ln>
                <a:solidFill>
                  <a:srgbClr val="003E80">
                    <a:alpha val="25000"/>
                  </a:srgbClr>
                </a:solidFill>
                <a:latin typeface="Arial"/>
                <a:cs typeface="Aria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5.15</a:t>
            </a:r>
          </a:p>
        </p:txBody>
      </p:sp>
      <p:pic>
        <p:nvPicPr>
          <p:cNvPr id="9" name="Picture 8" descr="structure_v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203609">
            <a:off x="4448874" y="866408"/>
            <a:ext cx="9556053" cy="6858000"/>
          </a:xfrm>
          <a:prstGeom prst="rect">
            <a:avLst/>
          </a:prstGeom>
        </p:spPr>
      </p:pic>
      <p:cxnSp>
        <p:nvCxnSpPr>
          <p:cNvPr id="10" name="Straight Connector 3"/>
          <p:cNvCxnSpPr>
            <a:cxnSpLocks noChangeShapeType="1"/>
          </p:cNvCxnSpPr>
          <p:nvPr userDrawn="1"/>
        </p:nvCxnSpPr>
        <p:spPr bwMode="auto">
          <a:xfrm>
            <a:off x="603164" y="4110567"/>
            <a:ext cx="463430" cy="0"/>
          </a:xfrm>
          <a:prstGeom prst="line">
            <a:avLst/>
          </a:prstGeom>
          <a:noFill/>
          <a:ln w="34925">
            <a:solidFill>
              <a:schemeClr val="accent2"/>
            </a:solidFill>
            <a:round/>
            <a:headEnd/>
            <a:tailEnd/>
          </a:ln>
          <a:extLst>
            <a:ext uri="{909E8E84-426E-40DD-AFC4-6F175D3DCCD1}">
              <a14:hiddenFill xmlns:a14="http://schemas.microsoft.com/office/drawing/2010/main">
                <a:noFill/>
              </a14:hiddenFill>
            </a:ext>
          </a:extLst>
        </p:spPr>
      </p:cxnSp>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304906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ck Divider - with subtitle">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3108" y="2956738"/>
            <a:ext cx="9128267" cy="553998"/>
          </a:xfrm>
        </p:spPr>
        <p:txBody>
          <a:bodyPr lIns="0" tIns="0" rIns="0" bIns="0" anchor="b" anchorCtr="0">
            <a:noAutofit/>
          </a:bodyPr>
          <a:lstStyle>
            <a:lvl1pPr>
              <a:defRPr sz="2800" spc="-80">
                <a:solidFill>
                  <a:schemeClr val="bg1"/>
                </a:solidFill>
                <a:latin typeface="Arial"/>
                <a:cs typeface="Arial"/>
              </a:defRPr>
            </a:lvl1pPr>
          </a:lstStyle>
          <a:p>
            <a:pPr lvl="0"/>
            <a:r>
              <a:rPr lang="en-US" dirty="0"/>
              <a:t>AGENDA ITEM TITLE</a:t>
            </a:r>
          </a:p>
        </p:txBody>
      </p:sp>
      <p:sp>
        <p:nvSpPr>
          <p:cNvPr id="8" name="Subtitle 2"/>
          <p:cNvSpPr>
            <a:spLocks noGrp="1"/>
          </p:cNvSpPr>
          <p:nvPr>
            <p:ph type="subTitle" idx="1" hasCustomPrompt="1"/>
          </p:nvPr>
        </p:nvSpPr>
        <p:spPr>
          <a:xfrm>
            <a:off x="603108" y="3511118"/>
            <a:ext cx="9128267" cy="292388"/>
          </a:xfrm>
        </p:spPr>
        <p:txBody>
          <a:bodyPr lIns="0" tIns="0" rIns="0" bIns="0">
            <a:noAutofit/>
          </a:bodyPr>
          <a:lstStyle>
            <a:lvl1pPr marL="0" indent="0" algn="l">
              <a:buNone/>
              <a:defRPr sz="1700" b="0" i="1">
                <a:solidFill>
                  <a:srgbClr val="37AD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goes here</a:t>
            </a:r>
          </a:p>
        </p:txBody>
      </p:sp>
      <p:pic>
        <p:nvPicPr>
          <p:cNvPr id="3" name="Picture 2" descr="SGM_structure_transition copy.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706" y="5020141"/>
            <a:ext cx="12648102" cy="2797617"/>
          </a:xfrm>
          <a:prstGeom prst="rect">
            <a:avLst/>
          </a:prstGeom>
        </p:spPr>
      </p:pic>
      <p:cxnSp>
        <p:nvCxnSpPr>
          <p:cNvPr id="9" name="Straight Connector 3"/>
          <p:cNvCxnSpPr>
            <a:cxnSpLocks noChangeShapeType="1"/>
          </p:cNvCxnSpPr>
          <p:nvPr userDrawn="1"/>
        </p:nvCxnSpPr>
        <p:spPr bwMode="auto">
          <a:xfrm>
            <a:off x="603164" y="3907367"/>
            <a:ext cx="463430" cy="0"/>
          </a:xfrm>
          <a:prstGeom prst="line">
            <a:avLst/>
          </a:prstGeom>
          <a:noFill/>
          <a:ln w="34925">
            <a:solidFill>
              <a:srgbClr val="0D65AE"/>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3324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ck Divider">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3108" y="2956738"/>
            <a:ext cx="9128267" cy="553998"/>
          </a:xfrm>
        </p:spPr>
        <p:txBody>
          <a:bodyPr lIns="0" tIns="0" rIns="0" bIns="0" anchor="b" anchorCtr="0">
            <a:noAutofit/>
          </a:bodyPr>
          <a:lstStyle>
            <a:lvl1pPr>
              <a:defRPr sz="2800" spc="-80">
                <a:solidFill>
                  <a:schemeClr val="bg1"/>
                </a:solidFill>
                <a:latin typeface="Arial"/>
                <a:cs typeface="Arial"/>
              </a:defRPr>
            </a:lvl1pPr>
          </a:lstStyle>
          <a:p>
            <a:pPr lvl="0"/>
            <a:r>
              <a:rPr lang="en-US" dirty="0"/>
              <a:t>AGENDA ITEM TITLE</a:t>
            </a:r>
          </a:p>
        </p:txBody>
      </p:sp>
      <p:pic>
        <p:nvPicPr>
          <p:cNvPr id="3" name="Picture 2" descr="SGM_structure_transition copy.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706" y="5020141"/>
            <a:ext cx="12648102" cy="2797617"/>
          </a:xfrm>
          <a:prstGeom prst="rect">
            <a:avLst/>
          </a:prstGeom>
        </p:spPr>
      </p:pic>
      <p:cxnSp>
        <p:nvCxnSpPr>
          <p:cNvPr id="4" name="Straight Connector 3"/>
          <p:cNvCxnSpPr>
            <a:cxnSpLocks noChangeShapeType="1"/>
          </p:cNvCxnSpPr>
          <p:nvPr userDrawn="1"/>
        </p:nvCxnSpPr>
        <p:spPr bwMode="auto">
          <a:xfrm>
            <a:off x="603164" y="3675464"/>
            <a:ext cx="463430" cy="0"/>
          </a:xfrm>
          <a:prstGeom prst="line">
            <a:avLst/>
          </a:prstGeom>
          <a:noFill/>
          <a:ln w="34925">
            <a:solidFill>
              <a:srgbClr val="0D65AE"/>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56840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ue Divider - with Subtitle">
    <p:bg>
      <p:bgPr>
        <a:solidFill>
          <a:srgbClr val="0D65AE"/>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2800" spc="-80">
                <a:solidFill>
                  <a:schemeClr val="bg1"/>
                </a:solidFill>
                <a:latin typeface="Arial"/>
                <a:cs typeface="Arial"/>
              </a:defRPr>
            </a:lvl1pPr>
          </a:lstStyle>
          <a:p>
            <a:pPr lvl="0"/>
            <a:r>
              <a:rPr lang="en-US" dirty="0"/>
              <a:t>AGENDA ITEM TITLE</a:t>
            </a:r>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2">
                    <a:lumMod val="60000"/>
                    <a:lumOff val="4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goes here</a:t>
            </a:r>
          </a:p>
        </p:txBody>
      </p:sp>
      <p:pic>
        <p:nvPicPr>
          <p:cNvPr id="6" name="Picture 5" descr="SGM_structure_transition copy.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706" y="5020141"/>
            <a:ext cx="12648102" cy="2797617"/>
          </a:xfrm>
          <a:prstGeom prst="rect">
            <a:avLst/>
          </a:prstGeom>
        </p:spPr>
      </p:pic>
      <p:cxnSp>
        <p:nvCxnSpPr>
          <p:cNvPr id="7" name="Straight Connector 3"/>
          <p:cNvCxnSpPr>
            <a:cxnSpLocks noChangeShapeType="1"/>
          </p:cNvCxnSpPr>
          <p:nvPr userDrawn="1"/>
        </p:nvCxnSpPr>
        <p:spPr bwMode="auto">
          <a:xfrm>
            <a:off x="603067" y="3907367"/>
            <a:ext cx="463430" cy="0"/>
          </a:xfrm>
          <a:prstGeom prst="line">
            <a:avLst/>
          </a:prstGeom>
          <a:noFill/>
          <a:ln w="34925">
            <a:solidFill>
              <a:schemeClr val="tx2"/>
            </a:solidFill>
            <a:round/>
            <a:headEnd/>
            <a:tailEnd/>
          </a:ln>
          <a:extLst>
            <a:ext uri="{909E8E84-426E-40DD-AFC4-6F175D3DCCD1}">
              <a14:hiddenFill xmlns:a14="http://schemas.microsoft.com/office/drawing/2010/main">
                <a:noFill/>
              </a14:hiddenFill>
            </a:ext>
          </a:extLst>
        </p:spPr>
      </p:cxnSp>
      <p:cxnSp>
        <p:nvCxnSpPr>
          <p:cNvPr id="11" name="Straight Connector 3"/>
          <p:cNvCxnSpPr>
            <a:cxnSpLocks noChangeShapeType="1"/>
          </p:cNvCxnSpPr>
          <p:nvPr userDrawn="1"/>
        </p:nvCxnSpPr>
        <p:spPr bwMode="auto">
          <a:xfrm>
            <a:off x="592024" y="3907367"/>
            <a:ext cx="463430" cy="0"/>
          </a:xfrm>
          <a:prstGeom prst="line">
            <a:avLst/>
          </a:prstGeom>
          <a:noFill/>
          <a:ln w="34925">
            <a:solidFill>
              <a:schemeClr val="accent2"/>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493405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6.em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theme" Target="../theme/theme4.xml"/><Relationship Id="rId1"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6.emf"/><Relationship Id="rId4" Type="http://schemas.openxmlformats.org/officeDocument/2006/relationships/slideLayout" Target="../slideLayouts/slideLayout2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image" Target="../media/image6.emf"/><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theme" Target="../theme/theme6.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image" Target="../media/image6.emf"/><Relationship Id="rId5" Type="http://schemas.openxmlformats.org/officeDocument/2006/relationships/slideLayout" Target="../slideLayouts/slideLayout43.xml"/><Relationship Id="rId10" Type="http://schemas.openxmlformats.org/officeDocument/2006/relationships/theme" Target="../theme/theme7.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5123" name="Text Placeholder 2"/>
          <p:cNvSpPr>
            <a:spLocks noGrp="1"/>
          </p:cNvSpPr>
          <p:nvPr>
            <p:ph type="body" idx="1"/>
          </p:nvPr>
        </p:nvSpPr>
        <p:spPr bwMode="auto">
          <a:xfrm>
            <a:off x="609441" y="1130300"/>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743" r:id="rId1"/>
    <p:sldLayoutId id="2147483778" r:id="rId2"/>
    <p:sldLayoutId id="2147483792" r:id="rId3"/>
    <p:sldLayoutId id="2147483793" r:id="rId4"/>
    <p:sldLayoutId id="2147483746" r:id="rId5"/>
    <p:sldLayoutId id="2147483794" r:id="rId6"/>
  </p:sldLayoutIdLst>
  <p:txStyles>
    <p:titleStyle>
      <a:lvl1pPr algn="l" defTabSz="457200" rtl="0" fontAlgn="base">
        <a:spcBef>
          <a:spcPct val="0"/>
        </a:spcBef>
        <a:spcAft>
          <a:spcPct val="0"/>
        </a:spcAft>
        <a:defRPr sz="2800" b="1" kern="1200">
          <a:solidFill>
            <a:schemeClr val="tx1"/>
          </a:solidFill>
          <a:latin typeface="Arial"/>
          <a:ea typeface="ＭＳ Ｐゴシック" charset="0"/>
          <a:cs typeface="Arial"/>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5"/>
        </a:buClr>
        <a:buFont typeface="Wingdings" charset="0"/>
        <a:buChar char="§"/>
        <a:defRPr sz="1800" kern="1200">
          <a:solidFill>
            <a:schemeClr val="accent5"/>
          </a:solidFill>
          <a:latin typeface="Arial"/>
          <a:ea typeface="ＭＳ Ｐゴシック" charset="0"/>
          <a:cs typeface="Arial"/>
        </a:defRPr>
      </a:lvl1pPr>
      <a:lvl2pPr marL="457200" indent="-228600" algn="l" defTabSz="457200" rtl="0" fontAlgn="base">
        <a:spcBef>
          <a:spcPct val="0"/>
        </a:spcBef>
        <a:spcAft>
          <a:spcPts val="1000"/>
        </a:spcAft>
        <a:buClr>
          <a:schemeClr val="accent5"/>
        </a:buClr>
        <a:buFont typeface="Wingdings" charset="0"/>
        <a:buChar char="§"/>
        <a:defRPr sz="1600" kern="1200">
          <a:solidFill>
            <a:schemeClr val="accent5"/>
          </a:solidFill>
          <a:latin typeface="Arial"/>
          <a:ea typeface="ＭＳ Ｐゴシック" charset="0"/>
          <a:cs typeface="Arial"/>
        </a:defRPr>
      </a:lvl2pPr>
      <a:lvl3pPr marL="685800" indent="-228600" algn="l" defTabSz="457200" rtl="0" fontAlgn="base">
        <a:spcBef>
          <a:spcPct val="0"/>
        </a:spcBef>
        <a:spcAft>
          <a:spcPts val="1000"/>
        </a:spcAft>
        <a:buClr>
          <a:schemeClr val="accent5"/>
        </a:buClr>
        <a:buFont typeface="Wingdings" charset="0"/>
        <a:buChar char="§"/>
        <a:defRPr sz="1500" kern="1200">
          <a:solidFill>
            <a:schemeClr val="accent5"/>
          </a:solidFill>
          <a:latin typeface="Arial"/>
          <a:ea typeface="ＭＳ Ｐゴシック" charset="0"/>
          <a:cs typeface="Arial"/>
        </a:defRPr>
      </a:lvl3pPr>
      <a:lvl4pPr marL="914400" indent="-228600" algn="l" defTabSz="457200" rtl="0" fontAlgn="base">
        <a:spcBef>
          <a:spcPct val="0"/>
        </a:spcBef>
        <a:spcAft>
          <a:spcPts val="1000"/>
        </a:spcAft>
        <a:buClr>
          <a:schemeClr val="accent5"/>
        </a:buClr>
        <a:buFont typeface="Wingdings" charset="0"/>
        <a:buChar char="§"/>
        <a:defRPr sz="1400" kern="1200">
          <a:solidFill>
            <a:schemeClr val="accent5"/>
          </a:solidFill>
          <a:latin typeface="Arial"/>
          <a:ea typeface="ＭＳ Ｐゴシック" charset="0"/>
          <a:cs typeface="Arial"/>
        </a:defRPr>
      </a:lvl4pPr>
      <a:lvl5pPr marL="1143000" indent="-228600" algn="l" defTabSz="457200" rtl="0" fontAlgn="base">
        <a:spcBef>
          <a:spcPct val="0"/>
        </a:spcBef>
        <a:spcAft>
          <a:spcPts val="1000"/>
        </a:spcAft>
        <a:buClr>
          <a:schemeClr val="accent5"/>
        </a:buClr>
        <a:buFont typeface="Wingdings" charset="0"/>
        <a:buChar char="§"/>
        <a:defRPr sz="1300" kern="1200">
          <a:solidFill>
            <a:schemeClr val="accent5"/>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6147" name="Text Placeholder 2"/>
          <p:cNvSpPr>
            <a:spLocks noGrp="1"/>
          </p:cNvSpPr>
          <p:nvPr>
            <p:ph type="body" idx="1"/>
          </p:nvPr>
        </p:nvSpPr>
        <p:spPr bwMode="auto">
          <a:xfrm>
            <a:off x="609441" y="1130300"/>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Arial"/>
                <a:ea typeface="+mn-ea"/>
                <a:cs typeface="Arial"/>
              </a:defRPr>
            </a:lvl1pPr>
          </a:lstStyle>
          <a:p>
            <a:pPr>
              <a:defRPr/>
            </a:pPr>
            <a:fld id="{2B05F6DD-BB08-594D-9EA6-E8748EDE0939}" type="datetimeFigureOut">
              <a:rPr lang="en-US" smtClean="0"/>
              <a:pPr>
                <a:defRPr/>
              </a:pPr>
              <a:t>10/4/2018</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Arial"/>
                <a:ea typeface="+mn-ea"/>
                <a:cs typeface="Arial"/>
              </a:defRPr>
            </a:lvl1pPr>
          </a:lstStyle>
          <a:p>
            <a:pPr>
              <a:defRPr/>
            </a:pPr>
            <a:endParaRPr lang="en-US"/>
          </a:p>
        </p:txBody>
      </p:sp>
      <p:sp>
        <p:nvSpPr>
          <p:cNvPr id="12" name="Slide Number Placeholder 5"/>
          <p:cNvSpPr>
            <a:spLocks noGrp="1"/>
          </p:cNvSpPr>
          <p:nvPr>
            <p:ph type="sldNum" sz="quarter" idx="4"/>
          </p:nvPr>
        </p:nvSpPr>
        <p:spPr>
          <a:xfrm>
            <a:off x="11396475" y="6173788"/>
            <a:ext cx="18290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Arial"/>
                <a:ea typeface="+mn-ea"/>
                <a:cs typeface="Arial"/>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77" r:id="rId1"/>
    <p:sldLayoutId id="2147483798" r:id="rId2"/>
    <p:sldLayoutId id="2147483748" r:id="rId3"/>
    <p:sldLayoutId id="2147483799" r:id="rId4"/>
    <p:sldLayoutId id="2147483797" r:id="rId5"/>
    <p:sldLayoutId id="2147483800" r:id="rId6"/>
  </p:sldLayoutIdLst>
  <p:txStyles>
    <p:titleStyle>
      <a:lvl1pPr algn="l" defTabSz="457200" rtl="0" fontAlgn="base">
        <a:spcBef>
          <a:spcPct val="0"/>
        </a:spcBef>
        <a:spcAft>
          <a:spcPct val="0"/>
        </a:spcAft>
        <a:defRPr sz="2800" b="1" kern="1200">
          <a:solidFill>
            <a:schemeClr val="tx1"/>
          </a:solidFill>
          <a:latin typeface="Arial"/>
          <a:ea typeface="ＭＳ Ｐゴシック" charset="0"/>
          <a:cs typeface="Arial"/>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5"/>
        </a:buClr>
        <a:buFont typeface="Wingdings" charset="0"/>
        <a:buChar char="§"/>
        <a:defRPr sz="1800" kern="1200">
          <a:solidFill>
            <a:schemeClr val="accent5"/>
          </a:solidFill>
          <a:latin typeface="Arial"/>
          <a:ea typeface="ＭＳ Ｐゴシック" charset="0"/>
          <a:cs typeface="Arial"/>
        </a:defRPr>
      </a:lvl1pPr>
      <a:lvl2pPr marL="457200" indent="-228600" algn="l" defTabSz="457200" rtl="0" fontAlgn="base">
        <a:spcBef>
          <a:spcPct val="0"/>
        </a:spcBef>
        <a:spcAft>
          <a:spcPts val="1000"/>
        </a:spcAft>
        <a:buClr>
          <a:schemeClr val="accent5"/>
        </a:buClr>
        <a:buFont typeface="Wingdings" charset="0"/>
        <a:buChar char="§"/>
        <a:defRPr sz="1600" kern="1200">
          <a:solidFill>
            <a:schemeClr val="accent5"/>
          </a:solidFill>
          <a:latin typeface="Arial"/>
          <a:ea typeface="ＭＳ Ｐゴシック" charset="0"/>
          <a:cs typeface="Arial"/>
        </a:defRPr>
      </a:lvl2pPr>
      <a:lvl3pPr marL="685800" indent="-228600" algn="l" defTabSz="457200" rtl="0" fontAlgn="base">
        <a:spcBef>
          <a:spcPct val="0"/>
        </a:spcBef>
        <a:spcAft>
          <a:spcPts val="1000"/>
        </a:spcAft>
        <a:buClr>
          <a:schemeClr val="accent5"/>
        </a:buClr>
        <a:buFont typeface="Wingdings" charset="0"/>
        <a:buChar char="§"/>
        <a:defRPr sz="1500" kern="1200">
          <a:solidFill>
            <a:schemeClr val="accent5"/>
          </a:solidFill>
          <a:latin typeface="Arial"/>
          <a:ea typeface="ＭＳ Ｐゴシック" charset="0"/>
          <a:cs typeface="Arial"/>
        </a:defRPr>
      </a:lvl3pPr>
      <a:lvl4pPr marL="914400" indent="-228600" algn="l" defTabSz="457200" rtl="0" fontAlgn="base">
        <a:spcBef>
          <a:spcPct val="0"/>
        </a:spcBef>
        <a:spcAft>
          <a:spcPts val="1000"/>
        </a:spcAft>
        <a:buClr>
          <a:schemeClr val="accent5"/>
        </a:buClr>
        <a:buFont typeface="Wingdings" charset="0"/>
        <a:buChar char="§"/>
        <a:defRPr sz="1400" kern="1200">
          <a:solidFill>
            <a:schemeClr val="accent5"/>
          </a:solidFill>
          <a:latin typeface="Arial"/>
          <a:ea typeface="ＭＳ Ｐゴシック" charset="0"/>
          <a:cs typeface="Arial"/>
        </a:defRPr>
      </a:lvl4pPr>
      <a:lvl5pPr marL="1143000" indent="-228600" algn="l" defTabSz="457200" rtl="0" fontAlgn="base">
        <a:spcBef>
          <a:spcPct val="0"/>
        </a:spcBef>
        <a:spcAft>
          <a:spcPts val="1000"/>
        </a:spcAft>
        <a:buClr>
          <a:schemeClr val="accent5"/>
        </a:buClr>
        <a:buFont typeface="Wingdings" charset="0"/>
        <a:buChar char="§"/>
        <a:defRPr sz="1300" kern="1200">
          <a:solidFill>
            <a:schemeClr val="accent5"/>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8195" name="Text Placeholder 2"/>
          <p:cNvSpPr>
            <a:spLocks noGrp="1"/>
          </p:cNvSpPr>
          <p:nvPr>
            <p:ph type="body" idx="1"/>
          </p:nvPr>
        </p:nvSpPr>
        <p:spPr bwMode="auto">
          <a:xfrm>
            <a:off x="609441" y="1130300"/>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1293553" y="6292319"/>
            <a:ext cx="285831"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Arial"/>
                <a:ea typeface="+mn-ea"/>
                <a:cs typeface="Arial"/>
              </a:defRPr>
            </a:lvl1pPr>
          </a:lstStyle>
          <a:p>
            <a:pPr>
              <a:defRPr/>
            </a:pPr>
            <a:fld id="{4F8F9822-CE00-0B4F-ADB5-DBA954363B09}" type="slidenum">
              <a:rPr lang="en-US" smtClean="0"/>
              <a:pPr>
                <a:defRPr/>
              </a:pPr>
              <a:t>‹#›</a:t>
            </a:fld>
            <a:endParaRPr lang="en-US" dirty="0"/>
          </a:p>
        </p:txBody>
      </p:sp>
      <p:sp>
        <p:nvSpPr>
          <p:cNvPr id="11"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a:solidFill>
                  <a:schemeClr val="bg1">
                    <a:lumMod val="50000"/>
                  </a:schemeClr>
                </a:solidFill>
                <a:latin typeface="SapientSansMedium"/>
                <a:cs typeface="SapientSansMedium"/>
              </a:rPr>
              <a:t>© 2014 SAPIENT CORPORATION   |   CONFIDENTIAL</a:t>
            </a:r>
          </a:p>
        </p:txBody>
      </p:sp>
      <p:pic>
        <p:nvPicPr>
          <p:cNvPr id="2" name="Picture 1" descr="SapientGM_Logo_BugRed.eps"/>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60" r:id="rId6"/>
    <p:sldLayoutId id="2147483763" r:id="rId7"/>
  </p:sldLayoutIdLst>
  <p:txStyles>
    <p:titleStyle>
      <a:lvl1pPr algn="l" defTabSz="457200" rtl="0" fontAlgn="base">
        <a:spcBef>
          <a:spcPct val="0"/>
        </a:spcBef>
        <a:spcAft>
          <a:spcPct val="0"/>
        </a:spcAft>
        <a:defRPr sz="2800" b="1" kern="1200">
          <a:solidFill>
            <a:schemeClr val="tx1"/>
          </a:solidFill>
          <a:latin typeface="Arial"/>
          <a:ea typeface="ＭＳ Ｐゴシック" charset="0"/>
          <a:cs typeface="Arial"/>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5425" indent="-225425" algn="l" defTabSz="457200" rtl="0" fontAlgn="base">
        <a:spcBef>
          <a:spcPct val="0"/>
        </a:spcBef>
        <a:spcAft>
          <a:spcPts val="1000"/>
        </a:spcAft>
        <a:buClr>
          <a:schemeClr val="accent5"/>
        </a:buClr>
        <a:buFont typeface="Wingdings" charset="0"/>
        <a:buChar char="§"/>
        <a:defRPr sz="1800" kern="1200">
          <a:solidFill>
            <a:schemeClr val="accent5"/>
          </a:solidFill>
          <a:latin typeface="Arial"/>
          <a:ea typeface="ＭＳ Ｐゴシック" charset="0"/>
          <a:cs typeface="Arial"/>
        </a:defRPr>
      </a:lvl1pPr>
      <a:lvl2pPr marL="457200" indent="-228600" algn="l" defTabSz="457200" rtl="0" fontAlgn="base">
        <a:spcBef>
          <a:spcPct val="0"/>
        </a:spcBef>
        <a:spcAft>
          <a:spcPts val="1000"/>
        </a:spcAft>
        <a:buClr>
          <a:schemeClr val="accent5"/>
        </a:buClr>
        <a:buFont typeface="Wingdings" charset="0"/>
        <a:buChar char="§"/>
        <a:defRPr sz="1600" kern="1200">
          <a:solidFill>
            <a:schemeClr val="accent5"/>
          </a:solidFill>
          <a:latin typeface="Arial"/>
          <a:ea typeface="ＭＳ Ｐゴシック" charset="0"/>
          <a:cs typeface="Arial"/>
        </a:defRPr>
      </a:lvl2pPr>
      <a:lvl3pPr marL="685800" indent="-228600" algn="l" defTabSz="457200" rtl="0" fontAlgn="base">
        <a:spcBef>
          <a:spcPct val="0"/>
        </a:spcBef>
        <a:spcAft>
          <a:spcPts val="1000"/>
        </a:spcAft>
        <a:buClr>
          <a:schemeClr val="accent5"/>
        </a:buClr>
        <a:buFont typeface="Wingdings" charset="0"/>
        <a:buChar char="§"/>
        <a:defRPr sz="1500" kern="1200">
          <a:solidFill>
            <a:schemeClr val="accent5"/>
          </a:solidFill>
          <a:latin typeface="Arial"/>
          <a:ea typeface="ＭＳ Ｐゴシック" charset="0"/>
          <a:cs typeface="Arial"/>
        </a:defRPr>
      </a:lvl3pPr>
      <a:lvl4pPr marL="914400" indent="-228600" algn="l" defTabSz="457200" rtl="0" fontAlgn="base">
        <a:spcBef>
          <a:spcPct val="0"/>
        </a:spcBef>
        <a:spcAft>
          <a:spcPts val="1000"/>
        </a:spcAft>
        <a:buClr>
          <a:schemeClr val="accent5"/>
        </a:buClr>
        <a:buFont typeface="Wingdings" charset="0"/>
        <a:buChar char="§"/>
        <a:defRPr sz="1400" kern="1200">
          <a:solidFill>
            <a:schemeClr val="accent5"/>
          </a:solidFill>
          <a:latin typeface="Arial"/>
          <a:ea typeface="ＭＳ Ｐゴシック" charset="0"/>
          <a:cs typeface="Arial"/>
        </a:defRPr>
      </a:lvl4pPr>
      <a:lvl5pPr marL="1143000" indent="-228600" algn="l" defTabSz="457200" rtl="0" fontAlgn="base">
        <a:spcBef>
          <a:spcPct val="0"/>
        </a:spcBef>
        <a:spcAft>
          <a:spcPts val="1000"/>
        </a:spcAft>
        <a:buClr>
          <a:schemeClr val="accent5"/>
        </a:buClr>
        <a:buFont typeface="Wingdings" charset="0"/>
        <a:buChar char="§"/>
        <a:defRPr sz="1300" kern="1200">
          <a:solidFill>
            <a:schemeClr val="accent5"/>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8301" y="365760"/>
            <a:ext cx="10969943" cy="553998"/>
          </a:xfrm>
          <a:prstGeom prst="rect">
            <a:avLst/>
          </a:prstGeom>
        </p:spPr>
        <p:txBody>
          <a:bodyPr vert="horz" lIns="0" tIns="0" rIns="0" bIns="0" rtlCol="0" anchor="t" anchorCtr="0">
            <a:noAutofit/>
          </a:bodyPr>
          <a:lstStyle/>
          <a:p>
            <a:r>
              <a:rPr lang="en-US" dirty="0"/>
              <a:t>CLICK TO EDIT MASTER TITLE STYLE</a:t>
            </a:r>
          </a:p>
        </p:txBody>
      </p:sp>
      <p:sp>
        <p:nvSpPr>
          <p:cNvPr id="5" name="Text Placeholder 4"/>
          <p:cNvSpPr>
            <a:spLocks noGrp="1"/>
          </p:cNvSpPr>
          <p:nvPr>
            <p:ph type="body" idx="1"/>
          </p:nvPr>
        </p:nvSpPr>
        <p:spPr>
          <a:xfrm>
            <a:off x="598301" y="1130300"/>
            <a:ext cx="10969943"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1293553" y="6292319"/>
            <a:ext cx="285831"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Arial"/>
                <a:ea typeface="+mn-ea"/>
                <a:cs typeface="Arial"/>
              </a:defRPr>
            </a:lvl1pPr>
          </a:lstStyle>
          <a:p>
            <a:pPr>
              <a:defRPr/>
            </a:pPr>
            <a:fld id="{4F8F9822-CE00-0B4F-ADB5-DBA954363B09}" type="slidenum">
              <a:rPr lang="en-US" smtClean="0"/>
              <a:pPr>
                <a:defRPr/>
              </a:pPr>
              <a:t>‹#›</a:t>
            </a:fld>
            <a:endParaRPr lang="en-US" dirty="0"/>
          </a:p>
        </p:txBody>
      </p:sp>
      <p:sp>
        <p:nvSpPr>
          <p:cNvPr id="11"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a:solidFill>
                  <a:schemeClr val="bg1">
                    <a:lumMod val="50000"/>
                  </a:schemeClr>
                </a:solidFill>
                <a:latin typeface="SapientSansMedium"/>
                <a:cs typeface="SapientSansMedium"/>
              </a:rPr>
              <a:t>© 2014 SAPIENT CORPORATION   |   CONFIDENTIAL</a:t>
            </a:r>
          </a:p>
        </p:txBody>
      </p:sp>
      <p:pic>
        <p:nvPicPr>
          <p:cNvPr id="7" name="Picture 6" descr="SapientGM_Logo_BugR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Tree>
    <p:extLst>
      <p:ext uri="{BB962C8B-B14F-4D97-AF65-F5344CB8AC3E}">
        <p14:creationId xmlns:p14="http://schemas.microsoft.com/office/powerpoint/2010/main" val="2601555609"/>
      </p:ext>
    </p:extLst>
  </p:cSld>
  <p:clrMap bg1="lt1" tx1="dk1" bg2="lt2" tx2="dk2" accent1="accent1" accent2="accent2" accent3="accent3" accent4="accent4" accent5="accent5" accent6="accent6" hlink="hlink" folHlink="folHlink"/>
  <p:sldLayoutIdLst>
    <p:sldLayoutId id="2147483768" r:id="rId1"/>
  </p:sldLayoutIdLst>
  <p:txStyles>
    <p:titleStyle>
      <a:lvl1pPr algn="l" defTabSz="457200" rtl="0" eaLnBrk="1" latinLnBrk="0" hangingPunct="1">
        <a:spcBef>
          <a:spcPct val="0"/>
        </a:spcBef>
        <a:buNone/>
        <a:defRPr sz="2800" b="1" i="0" kern="1200">
          <a:solidFill>
            <a:schemeClr val="tx1"/>
          </a:solidFill>
          <a:latin typeface="Arial"/>
          <a:ea typeface="+mj-ea"/>
          <a:cs typeface="Arial"/>
        </a:defRPr>
      </a:lvl1pPr>
    </p:titleStyle>
    <p:body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Arial"/>
          <a:ea typeface="+mn-ea"/>
          <a:cs typeface="Arial"/>
        </a:defRPr>
      </a:lvl1pPr>
      <a:lvl2pPr marL="228600" indent="-228600" algn="l" defTabSz="457200" rtl="0" eaLnBrk="1" latinLnBrk="0" hangingPunct="1">
        <a:spcBef>
          <a:spcPts val="0"/>
        </a:spcBef>
        <a:spcAft>
          <a:spcPts val="300"/>
        </a:spcAft>
        <a:buClr>
          <a:schemeClr val="accent5"/>
        </a:buClr>
        <a:buFont typeface="Wingdings" charset="2"/>
        <a:buChar char="§"/>
        <a:defRPr sz="1800" b="0" i="0" kern="1200">
          <a:solidFill>
            <a:schemeClr val="accent5"/>
          </a:solidFill>
          <a:latin typeface="Arial"/>
          <a:ea typeface="+mn-ea"/>
          <a:cs typeface="Arial"/>
        </a:defRPr>
      </a:lvl2pPr>
      <a:lvl3pPr marL="457200" indent="-228600" algn="l" defTabSz="457200" rtl="0" eaLnBrk="1" latinLnBrk="0" hangingPunct="1">
        <a:spcBef>
          <a:spcPts val="0"/>
        </a:spcBef>
        <a:spcAft>
          <a:spcPts val="300"/>
        </a:spcAft>
        <a:buClr>
          <a:schemeClr val="accent5"/>
        </a:buClr>
        <a:buFont typeface="Wingdings" charset="2"/>
        <a:buChar char="§"/>
        <a:defRPr sz="1600" b="0" i="0" kern="1200">
          <a:solidFill>
            <a:schemeClr val="accent5"/>
          </a:solidFill>
          <a:latin typeface="Arial"/>
          <a:ea typeface="+mn-ea"/>
          <a:cs typeface="Arial"/>
        </a:defRPr>
      </a:lvl3pPr>
      <a:lvl4pPr marL="685800" indent="-228600" algn="l" defTabSz="457200" rtl="0" eaLnBrk="1" latinLnBrk="0" hangingPunct="1">
        <a:spcBef>
          <a:spcPts val="0"/>
        </a:spcBef>
        <a:spcAft>
          <a:spcPts val="300"/>
        </a:spcAft>
        <a:buClr>
          <a:schemeClr val="accent5"/>
        </a:buClr>
        <a:buFont typeface="Wingdings" charset="2"/>
        <a:buChar char="§"/>
        <a:defRPr sz="1500" b="0" i="0" kern="1200">
          <a:solidFill>
            <a:schemeClr val="accent5"/>
          </a:solidFill>
          <a:latin typeface="Arial"/>
          <a:ea typeface="+mn-ea"/>
          <a:cs typeface="Arial"/>
        </a:defRPr>
      </a:lvl4pPr>
      <a:lvl5pPr marL="914400" indent="-228600" algn="l" defTabSz="457200" rtl="0" eaLnBrk="1" latinLnBrk="0" hangingPunct="1">
        <a:spcBef>
          <a:spcPts val="0"/>
        </a:spcBef>
        <a:spcAft>
          <a:spcPts val="300"/>
        </a:spcAft>
        <a:buClr>
          <a:schemeClr val="accent5"/>
        </a:buClr>
        <a:buFont typeface="Wingdings" charset="2"/>
        <a:buChar char="§"/>
        <a:defRPr sz="1400" b="0" i="0" kern="1200" baseline="0">
          <a:solidFill>
            <a:schemeClr val="accent5"/>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 Placeholder 4"/>
          <p:cNvSpPr>
            <a:spLocks noGrp="1"/>
          </p:cNvSpPr>
          <p:nvPr>
            <p:ph type="body" idx="1"/>
          </p:nvPr>
        </p:nvSpPr>
        <p:spPr>
          <a:xfrm>
            <a:off x="587161" y="1130300"/>
            <a:ext cx="10969943" cy="501491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4"/>
          </p:nvPr>
        </p:nvSpPr>
        <p:spPr>
          <a:xfrm>
            <a:off x="11293553" y="6292319"/>
            <a:ext cx="285831"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Arial"/>
                <a:ea typeface="+mn-ea"/>
                <a:cs typeface="Arial"/>
              </a:defRPr>
            </a:lvl1pPr>
          </a:lstStyle>
          <a:p>
            <a:pPr>
              <a:defRPr/>
            </a:pPr>
            <a:fld id="{4F8F9822-CE00-0B4F-ADB5-DBA954363B09}" type="slidenum">
              <a:rPr lang="en-US" smtClean="0"/>
              <a:pPr>
                <a:defRPr/>
              </a:pPr>
              <a:t>‹#›</a:t>
            </a:fld>
            <a:endParaRPr lang="en-US" dirty="0"/>
          </a:p>
        </p:txBody>
      </p:sp>
      <p:sp>
        <p:nvSpPr>
          <p:cNvPr id="16"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a:solidFill>
                  <a:schemeClr val="bg1">
                    <a:lumMod val="50000"/>
                  </a:schemeClr>
                </a:solidFill>
                <a:latin typeface="SapientSansMedium"/>
                <a:cs typeface="SapientSansMedium"/>
              </a:rPr>
              <a:t>© 2014 SAPIENT CORPORATION   |   CONFIDENTIAL</a:t>
            </a:r>
          </a:p>
        </p:txBody>
      </p:sp>
      <p:cxnSp>
        <p:nvCxnSpPr>
          <p:cNvPr id="8" name="Straight Connector 3"/>
          <p:cNvCxnSpPr>
            <a:cxnSpLocks noChangeShapeType="1"/>
          </p:cNvCxnSpPr>
          <p:nvPr userDrawn="1"/>
        </p:nvCxnSpPr>
        <p:spPr bwMode="auto">
          <a:xfrm>
            <a:off x="593857" y="948787"/>
            <a:ext cx="462619" cy="562"/>
          </a:xfrm>
          <a:prstGeom prst="line">
            <a:avLst/>
          </a:prstGeom>
          <a:noFill/>
          <a:ln w="34925">
            <a:solidFill>
              <a:srgbClr val="0D65AE"/>
            </a:solidFill>
            <a:round/>
            <a:headEnd/>
            <a:tailEnd/>
          </a:ln>
        </p:spPr>
      </p:cxnSp>
      <p:sp>
        <p:nvSpPr>
          <p:cNvPr id="9" name="Title Placeholder 1"/>
          <p:cNvSpPr>
            <a:spLocks noGrp="1"/>
          </p:cNvSpPr>
          <p:nvPr>
            <p:ph type="title"/>
          </p:nvPr>
        </p:nvSpPr>
        <p:spPr>
          <a:xfrm>
            <a:off x="594887" y="271239"/>
            <a:ext cx="10969625" cy="566936"/>
          </a:xfrm>
          <a:prstGeom prst="rect">
            <a:avLst/>
          </a:prstGeom>
        </p:spPr>
        <p:txBody>
          <a:bodyPr vert="horz" lIns="0" tIns="45720" rIns="0" bIns="45720" rtlCol="0" anchor="b" anchorCtr="0">
            <a:normAutofit/>
          </a:bodyPr>
          <a:lstStyle/>
          <a:p>
            <a:r>
              <a:rPr lang="en-US" dirty="0"/>
              <a:t>SHORT TITLE ALL CAPS</a:t>
            </a:r>
          </a:p>
        </p:txBody>
      </p:sp>
      <p:pic>
        <p:nvPicPr>
          <p:cNvPr id="10" name="Picture 9" descr="SapientGM_Logo_BugRed.eps"/>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Tree>
    <p:extLst>
      <p:ext uri="{BB962C8B-B14F-4D97-AF65-F5344CB8AC3E}">
        <p14:creationId xmlns:p14="http://schemas.microsoft.com/office/powerpoint/2010/main" val="3774659955"/>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4" r:id="rId4"/>
    <p:sldLayoutId id="2147483775" r:id="rId5"/>
    <p:sldLayoutId id="2147483776" r:id="rId6"/>
    <p:sldLayoutId id="2147483803" r:id="rId7"/>
    <p:sldLayoutId id="2147483805" r:id="rId8"/>
  </p:sldLayoutIdLst>
  <p:txStyles>
    <p:titleStyle>
      <a:lvl1pPr algn="l" defTabSz="457200" rtl="0" eaLnBrk="1" latinLnBrk="0" hangingPunct="1">
        <a:spcBef>
          <a:spcPct val="0"/>
        </a:spcBef>
        <a:buNone/>
        <a:defRPr sz="2800" b="1" i="0" kern="1200">
          <a:solidFill>
            <a:schemeClr val="tx1"/>
          </a:solidFill>
          <a:latin typeface="Arial"/>
          <a:ea typeface="+mj-ea"/>
          <a:cs typeface="Arial"/>
        </a:defRPr>
      </a:lvl1pPr>
    </p:titleStyle>
    <p:bodyStyle>
      <a:lvl1pPr marL="0" indent="0" algn="l" defTabSz="457200" rtl="0" eaLnBrk="1" latinLnBrk="0" hangingPunct="1">
        <a:spcBef>
          <a:spcPts val="0"/>
        </a:spcBef>
        <a:spcAft>
          <a:spcPts val="800"/>
        </a:spcAft>
        <a:buClr>
          <a:schemeClr val="tx1"/>
        </a:buClr>
        <a:buFont typeface="Wingdings" charset="2"/>
        <a:buNone/>
        <a:defRPr sz="1800" b="0" i="0" kern="1200">
          <a:solidFill>
            <a:schemeClr val="accent5"/>
          </a:solidFill>
          <a:latin typeface="Arial"/>
          <a:ea typeface="+mn-ea"/>
          <a:cs typeface="Arial"/>
        </a:defRPr>
      </a:lvl1pPr>
      <a:lvl2pPr marL="265176" indent="-171450" algn="l" defTabSz="457200" rtl="0" eaLnBrk="1" latinLnBrk="0" hangingPunct="1">
        <a:spcBef>
          <a:spcPts val="0"/>
        </a:spcBef>
        <a:spcAft>
          <a:spcPts val="800"/>
        </a:spcAft>
        <a:buClr>
          <a:schemeClr val="tx1"/>
        </a:buClr>
        <a:buFont typeface="Wingdings" charset="2"/>
        <a:buChar char="§"/>
        <a:defRPr sz="1600" b="0" i="0" kern="1200">
          <a:solidFill>
            <a:schemeClr val="accent5"/>
          </a:solidFill>
          <a:latin typeface="Arial"/>
          <a:ea typeface="+mn-ea"/>
          <a:cs typeface="Arial"/>
        </a:defRPr>
      </a:lvl2pPr>
      <a:lvl3pPr marL="438912" indent="-171450" algn="l" defTabSz="457200" rtl="0" eaLnBrk="1" latinLnBrk="0" hangingPunct="1">
        <a:spcBef>
          <a:spcPts val="0"/>
        </a:spcBef>
        <a:spcAft>
          <a:spcPts val="800"/>
        </a:spcAft>
        <a:buClr>
          <a:schemeClr val="tx1"/>
        </a:buClr>
        <a:buFont typeface="Wingdings" charset="2"/>
        <a:buChar char="§"/>
        <a:defRPr sz="1500" b="0" i="0" kern="1200">
          <a:solidFill>
            <a:schemeClr val="accent5"/>
          </a:solidFill>
          <a:latin typeface="Arial"/>
          <a:ea typeface="+mn-ea"/>
          <a:cs typeface="Arial"/>
        </a:defRPr>
      </a:lvl3pPr>
      <a:lvl4pPr marL="603504"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Arial"/>
          <a:ea typeface="+mn-ea"/>
          <a:cs typeface="Arial"/>
        </a:defRPr>
      </a:lvl4pPr>
      <a:lvl5pPr marL="777240" indent="-171450" algn="l" defTabSz="457200" rtl="0" eaLnBrk="1" latinLnBrk="0" hangingPunct="1">
        <a:spcBef>
          <a:spcPts val="0"/>
        </a:spcBef>
        <a:spcAft>
          <a:spcPts val="800"/>
        </a:spcAft>
        <a:buClr>
          <a:schemeClr val="tx1"/>
        </a:buClr>
        <a:buFont typeface="Wingdings" charset="2"/>
        <a:buChar char="§"/>
        <a:defRPr sz="1300" b="0" i="0" kern="1200">
          <a:solidFill>
            <a:schemeClr val="accent5"/>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648" y="365760"/>
            <a:ext cx="10969625" cy="553998"/>
          </a:xfrm>
          <a:prstGeom prst="rect">
            <a:avLst/>
          </a:prstGeom>
        </p:spPr>
        <p:txBody>
          <a:bodyPr vert="horz" lIns="0" tIns="0" rIns="0" bIns="0" rtlCol="0" anchor="t" anchorCtr="0">
            <a:noAutofit/>
          </a:bodyPr>
          <a:lstStyle/>
          <a:p>
            <a:r>
              <a:rPr lang="en-US" dirty="0"/>
              <a:t>Long title sentence case</a:t>
            </a:r>
          </a:p>
        </p:txBody>
      </p:sp>
      <p:sp>
        <p:nvSpPr>
          <p:cNvPr id="3" name="Text Placeholder 2"/>
          <p:cNvSpPr>
            <a:spLocks noGrp="1"/>
          </p:cNvSpPr>
          <p:nvPr>
            <p:ph type="body" idx="1"/>
          </p:nvPr>
        </p:nvSpPr>
        <p:spPr>
          <a:xfrm>
            <a:off x="609600" y="1028699"/>
            <a:ext cx="10969625" cy="511651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1293553" y="6292319"/>
            <a:ext cx="285831"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Arial"/>
                <a:ea typeface="+mn-ea"/>
                <a:cs typeface="Arial"/>
              </a:defRPr>
            </a:lvl1pPr>
          </a:lstStyle>
          <a:p>
            <a:pPr>
              <a:defRPr/>
            </a:pPr>
            <a:fld id="{4F8F9822-CE00-0B4F-ADB5-DBA954363B09}" type="slidenum">
              <a:rPr lang="en-US" smtClean="0"/>
              <a:pPr>
                <a:defRPr/>
              </a:pPr>
              <a:t>‹#›</a:t>
            </a:fld>
            <a:endParaRPr lang="en-US" dirty="0"/>
          </a:p>
        </p:txBody>
      </p:sp>
      <p:sp>
        <p:nvSpPr>
          <p:cNvPr id="12"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a:solidFill>
                  <a:schemeClr val="bg1">
                    <a:lumMod val="50000"/>
                  </a:schemeClr>
                </a:solidFill>
                <a:latin typeface="SapientSansMedium"/>
                <a:cs typeface="SapientSansMedium"/>
              </a:rPr>
              <a:t>© 2014 SAPIENT CORPORATION   |   CONFIDENTIAL</a:t>
            </a:r>
          </a:p>
        </p:txBody>
      </p:sp>
      <p:pic>
        <p:nvPicPr>
          <p:cNvPr id="7" name="Picture 6" descr="SapientGM_Logo_BugRed.eps"/>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Tree>
    <p:extLst>
      <p:ext uri="{BB962C8B-B14F-4D97-AF65-F5344CB8AC3E}">
        <p14:creationId xmlns:p14="http://schemas.microsoft.com/office/powerpoint/2010/main" val="144644772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5" r:id="rId4"/>
    <p:sldLayoutId id="2147483802" r:id="rId5"/>
    <p:sldLayoutId id="2147483786" r:id="rId6"/>
    <p:sldLayoutId id="2147483787" r:id="rId7"/>
    <p:sldLayoutId id="2147483788" r:id="rId8"/>
    <p:sldLayoutId id="2147483789" r:id="rId9"/>
    <p:sldLayoutId id="2147483790" r:id="rId10"/>
  </p:sldLayoutIdLst>
  <p:txStyles>
    <p:titleStyle>
      <a:lvl1pPr algn="l" defTabSz="457200" rtl="0" eaLnBrk="1" latinLnBrk="0" hangingPunct="1">
        <a:spcBef>
          <a:spcPct val="0"/>
        </a:spcBef>
        <a:buNone/>
        <a:defRPr sz="2800" kern="1200">
          <a:solidFill>
            <a:schemeClr val="tx1"/>
          </a:solidFill>
          <a:latin typeface="Arial"/>
          <a:ea typeface="+mj-ea"/>
          <a:cs typeface="Arial"/>
        </a:defRPr>
      </a:lvl1pPr>
    </p:titleStyle>
    <p:bodyStyle>
      <a:lvl1pPr marL="0" indent="0" algn="l" defTabSz="457200" rtl="0" eaLnBrk="1" latinLnBrk="0" hangingPunct="1">
        <a:spcBef>
          <a:spcPts val="0"/>
        </a:spcBef>
        <a:spcAft>
          <a:spcPts val="800"/>
        </a:spcAft>
        <a:buClr>
          <a:schemeClr val="accent5"/>
        </a:buClr>
        <a:buFont typeface="Wingdings" charset="2"/>
        <a:buNone/>
        <a:defRPr sz="1800" b="0" i="0" kern="1200">
          <a:solidFill>
            <a:schemeClr val="accent5"/>
          </a:solidFill>
          <a:latin typeface="Arial"/>
          <a:ea typeface="+mn-ea"/>
          <a:cs typeface="Arial"/>
        </a:defRPr>
      </a:lvl1pPr>
      <a:lvl2pPr marL="265176" indent="-173736" algn="l" defTabSz="457200" rtl="0" eaLnBrk="1" latinLnBrk="0" hangingPunct="1">
        <a:spcBef>
          <a:spcPts val="0"/>
        </a:spcBef>
        <a:spcAft>
          <a:spcPts val="800"/>
        </a:spcAft>
        <a:buClr>
          <a:schemeClr val="accent5"/>
        </a:buClr>
        <a:buFont typeface="Wingdings" charset="2"/>
        <a:buChar char="§"/>
        <a:defRPr sz="1800" b="0" i="0" kern="1200">
          <a:solidFill>
            <a:schemeClr val="accent5"/>
          </a:solidFill>
          <a:latin typeface="Arial"/>
          <a:ea typeface="+mn-ea"/>
          <a:cs typeface="Arial"/>
        </a:defRPr>
      </a:lvl2pPr>
      <a:lvl3pPr marL="438912" indent="-174625" algn="l" defTabSz="457200" rtl="0" eaLnBrk="1" latinLnBrk="0" hangingPunct="1">
        <a:spcBef>
          <a:spcPts val="0"/>
        </a:spcBef>
        <a:spcAft>
          <a:spcPts val="800"/>
        </a:spcAft>
        <a:buClr>
          <a:schemeClr val="accent5"/>
        </a:buClr>
        <a:buFont typeface="Wingdings" charset="2"/>
        <a:buChar char="§"/>
        <a:defRPr sz="1600" b="0" i="0" kern="1200">
          <a:solidFill>
            <a:schemeClr val="accent5"/>
          </a:solidFill>
          <a:latin typeface="Arial"/>
          <a:ea typeface="+mn-ea"/>
          <a:cs typeface="Arial"/>
        </a:defRPr>
      </a:lvl3pPr>
      <a:lvl4pPr marL="603504" indent="-168275" algn="l" defTabSz="457200" rtl="0" eaLnBrk="1" latinLnBrk="0" hangingPunct="1">
        <a:spcBef>
          <a:spcPts val="0"/>
        </a:spcBef>
        <a:spcAft>
          <a:spcPts val="800"/>
        </a:spcAft>
        <a:buClr>
          <a:schemeClr val="accent5"/>
        </a:buClr>
        <a:buFont typeface="Wingdings" charset="2"/>
        <a:buChar char="§"/>
        <a:defRPr sz="1500" b="0" i="0" kern="1200">
          <a:solidFill>
            <a:schemeClr val="accent5"/>
          </a:solidFill>
          <a:latin typeface="Arial"/>
          <a:ea typeface="+mn-ea"/>
          <a:cs typeface="Arial"/>
        </a:defRPr>
      </a:lvl4pPr>
      <a:lvl5pPr marL="777240" indent="-173736" algn="l" defTabSz="457200" rtl="0" eaLnBrk="1" latinLnBrk="0" hangingPunct="1">
        <a:spcBef>
          <a:spcPts val="0"/>
        </a:spcBef>
        <a:spcAft>
          <a:spcPts val="800"/>
        </a:spcAft>
        <a:buClr>
          <a:schemeClr val="accent5"/>
        </a:buClr>
        <a:buFont typeface="Wingdings" charset="2"/>
        <a:buChar char="§"/>
        <a:defRPr sz="1400" b="0" i="0" kern="1200">
          <a:solidFill>
            <a:schemeClr val="accent5"/>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9219"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5"/>
          <p:cNvSpPr>
            <a:spLocks noGrp="1"/>
          </p:cNvSpPr>
          <p:nvPr>
            <p:ph type="sldNum" sz="quarter" idx="4"/>
          </p:nvPr>
        </p:nvSpPr>
        <p:spPr>
          <a:xfrm>
            <a:off x="11293553" y="6292319"/>
            <a:ext cx="285831"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Arial"/>
                <a:ea typeface="+mn-ea"/>
                <a:cs typeface="Arial"/>
              </a:defRPr>
            </a:lvl1pPr>
          </a:lstStyle>
          <a:p>
            <a:pPr>
              <a:defRPr/>
            </a:pPr>
            <a:fld id="{4F8F9822-CE00-0B4F-ADB5-DBA954363B09}" type="slidenum">
              <a:rPr lang="en-US" smtClean="0"/>
              <a:pPr>
                <a:defRPr/>
              </a:pPr>
              <a:t>‹#›</a:t>
            </a:fld>
            <a:endParaRPr lang="en-US" dirty="0"/>
          </a:p>
        </p:txBody>
      </p:sp>
      <p:sp>
        <p:nvSpPr>
          <p:cNvPr id="14"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a:solidFill>
                  <a:schemeClr val="bg1">
                    <a:lumMod val="50000"/>
                  </a:schemeClr>
                </a:solidFill>
                <a:latin typeface="SapientSansMedium"/>
                <a:cs typeface="SapientSansMedium"/>
              </a:rPr>
              <a:t>© 2014 SAPIENT CORPORATION   |   CONFIDENTIAL</a:t>
            </a:r>
          </a:p>
        </p:txBody>
      </p:sp>
      <p:pic>
        <p:nvPicPr>
          <p:cNvPr id="7" name="Picture 6" descr="SapientGM_Logo_BugRed.eps"/>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Tree>
  </p:cSld>
  <p:clrMap bg1="lt1" tx1="dk1" bg2="lt2" tx2="dk2" accent1="accent1" accent2="accent2" accent3="accent3" accent4="accent4" accent5="accent5" accent6="accent6" hlink="hlink" folHlink="folHlink"/>
  <p:sldLayoutIdLst>
    <p:sldLayoutId id="2147483765" r:id="rId1"/>
    <p:sldLayoutId id="2147483795" r:id="rId2"/>
    <p:sldLayoutId id="2147483796" r:id="rId3"/>
    <p:sldLayoutId id="2147483807" r:id="rId4"/>
    <p:sldLayoutId id="2147483808" r:id="rId5"/>
    <p:sldLayoutId id="2147483809" r:id="rId6"/>
    <p:sldLayoutId id="2147483810" r:id="rId7"/>
    <p:sldLayoutId id="2147483812" r:id="rId8"/>
    <p:sldLayoutId id="2147483813" r:id="rId9"/>
  </p:sldLayoutIdLst>
  <p:txStyles>
    <p:titleStyle>
      <a:lvl1pPr algn="l" defTabSz="457200" rtl="0" fontAlgn="base">
        <a:spcBef>
          <a:spcPct val="0"/>
        </a:spcBef>
        <a:spcAft>
          <a:spcPct val="0"/>
        </a:spcAft>
        <a:defRPr sz="3200" b="1" kern="1200">
          <a:solidFill>
            <a:schemeClr val="tx1"/>
          </a:solidFill>
          <a:latin typeface="Arial"/>
          <a:ea typeface="ＭＳ Ｐゴシック" charset="0"/>
          <a:cs typeface="Arial"/>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800" kern="1200">
          <a:solidFill>
            <a:srgbClr val="666666"/>
          </a:solidFill>
          <a:latin typeface="Arial"/>
          <a:ea typeface="ＭＳ Ｐゴシック" charset="0"/>
          <a:cs typeface="Arial"/>
        </a:defRPr>
      </a:lvl1pPr>
      <a:lvl2pPr marL="457200" indent="-228600" algn="l" defTabSz="457200" rtl="0" fontAlgn="base">
        <a:spcBef>
          <a:spcPct val="0"/>
        </a:spcBef>
        <a:spcAft>
          <a:spcPts val="1000"/>
        </a:spcAft>
        <a:buClr>
          <a:schemeClr val="tx1"/>
        </a:buClr>
        <a:buFont typeface="Wingdings" charset="0"/>
        <a:buChar char="§"/>
        <a:defRPr sz="1600" kern="1200">
          <a:solidFill>
            <a:srgbClr val="666666"/>
          </a:solidFill>
          <a:latin typeface="Arial"/>
          <a:ea typeface="ＭＳ Ｐゴシック" charset="0"/>
          <a:cs typeface="Arial"/>
        </a:defRPr>
      </a:lvl2pPr>
      <a:lvl3pPr marL="685800" indent="-228600" algn="l" defTabSz="457200" rtl="0" fontAlgn="base">
        <a:spcBef>
          <a:spcPct val="0"/>
        </a:spcBef>
        <a:spcAft>
          <a:spcPts val="1000"/>
        </a:spcAft>
        <a:buClr>
          <a:schemeClr val="tx1"/>
        </a:buClr>
        <a:buFont typeface="Wingdings" charset="0"/>
        <a:buChar char="§"/>
        <a:defRPr sz="1500" kern="1200">
          <a:solidFill>
            <a:srgbClr val="666666"/>
          </a:solidFill>
          <a:latin typeface="Arial"/>
          <a:ea typeface="ＭＳ Ｐゴシック" charset="0"/>
          <a:cs typeface="Arial"/>
        </a:defRPr>
      </a:lvl3pPr>
      <a:lvl4pPr marL="914400" indent="-228600" algn="l" defTabSz="457200" rtl="0" fontAlgn="base">
        <a:spcBef>
          <a:spcPct val="0"/>
        </a:spcBef>
        <a:spcAft>
          <a:spcPts val="1000"/>
        </a:spcAft>
        <a:buClr>
          <a:schemeClr val="tx1"/>
        </a:buClr>
        <a:buFont typeface="Wingdings" charset="0"/>
        <a:buChar char="§"/>
        <a:defRPr sz="1400" kern="1200">
          <a:solidFill>
            <a:srgbClr val="666666"/>
          </a:solidFill>
          <a:latin typeface="Arial"/>
          <a:ea typeface="ＭＳ Ｐゴシック" charset="0"/>
          <a:cs typeface="Arial"/>
        </a:defRPr>
      </a:lvl4pPr>
      <a:lvl5pPr marL="1143000" indent="-228600" algn="l" defTabSz="457200" rtl="0" fontAlgn="base">
        <a:spcBef>
          <a:spcPct val="0"/>
        </a:spcBef>
        <a:spcAft>
          <a:spcPts val="1000"/>
        </a:spcAft>
        <a:buClr>
          <a:schemeClr val="tx1"/>
        </a:buClr>
        <a:buFont typeface="Wingdings" charset="0"/>
        <a:buChar char="§"/>
        <a:defRPr sz="1300" kern="1200">
          <a:solidFill>
            <a:srgbClr val="666666"/>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00.xml.rels><?xml version="1.0" encoding="UTF-8" standalone="yes"?>
<Relationships xmlns="http://schemas.openxmlformats.org/package/2006/relationships"><Relationship Id="rId2" Type="http://schemas.openxmlformats.org/officeDocument/2006/relationships/hyperlink" Target="http://newtours.demoaut.com/" TargetMode="External"/><Relationship Id="rId1" Type="http://schemas.openxmlformats.org/officeDocument/2006/relationships/slideLayout" Target="../slideLayouts/slideLayout4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3.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44.xml"/></Relationships>
</file>

<file path=ppt/slides/_rels/slide104.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44.xml"/></Relationships>
</file>

<file path=ppt/slides/_rels/slide10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44.xml"/></Relationships>
</file>

<file path=ppt/slides/_rels/slide106.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4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9.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44.xml"/></Relationships>
</file>

<file path=ppt/slides/_rels/slide111.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4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1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4.xml"/></Relationships>
</file>

<file path=ppt/slides/_rels/slide114.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44.xml"/></Relationships>
</file>

<file path=ppt/slides/_rels/slide11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4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hyperlink" Target="http://testng.org/testng-1.0.dtd" TargetMode="External"/><Relationship Id="rId1" Type="http://schemas.openxmlformats.org/officeDocument/2006/relationships/slideLayout" Target="../slideLayouts/slideLayout47.xml"/></Relationships>
</file>

<file path=ppt/slides/_rels/slide11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1.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47.xml"/></Relationships>
</file>

<file path=ppt/slides/_rels/slide122.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hyperlink" Target="http://testng.org/testng-1.0.dtd" TargetMode="External"/><Relationship Id="rId1" Type="http://schemas.openxmlformats.org/officeDocument/2006/relationships/slideLayout" Target="../slideLayouts/slideLayout47.xml"/></Relationships>
</file>

<file path=ppt/slides/_rels/slide123.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4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25.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44.xml"/></Relationships>
</file>

<file path=ppt/slides/_rels/slide126.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44.xml"/></Relationships>
</file>

<file path=ppt/slides/_rels/slide12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44.xml"/></Relationships>
</file>

<file path=ppt/slides/_rels/slide12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44.xml"/></Relationships>
</file>

<file path=ppt/slides/_rels/slide129.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0.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4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32.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44.xml"/></Relationships>
</file>

<file path=ppt/slides/_rels/slide133.xml.rels><?xml version="1.0" encoding="UTF-8" standalone="yes"?>
<Relationships xmlns="http://schemas.openxmlformats.org/package/2006/relationships"><Relationship Id="rId3" Type="http://schemas.openxmlformats.org/officeDocument/2006/relationships/hyperlink" Target="http://localhost:4444/grid/register" TargetMode="External"/><Relationship Id="rId2" Type="http://schemas.openxmlformats.org/officeDocument/2006/relationships/hyperlink" Target="http://localhost:4444/grid/console" TargetMode="External"/><Relationship Id="rId1" Type="http://schemas.openxmlformats.org/officeDocument/2006/relationships/slideLayout" Target="../slideLayouts/slideLayout44.xml"/></Relationships>
</file>

<file path=ppt/slides/_rels/slide134.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44.xml"/></Relationships>
</file>

<file path=ppt/slides/_rels/slide135.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4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1.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www.microsoft.com/en-in/download/details.aspx?id=18359" TargetMode="External"/><Relationship Id="rId2" Type="http://schemas.openxmlformats.org/officeDocument/2006/relationships/hyperlink" Target="https://getfirebug.com/downloads/" TargetMode="External"/><Relationship Id="rId1" Type="http://schemas.openxmlformats.org/officeDocument/2006/relationships/slideLayout" Target="../slideLayouts/slideLayout21.xml"/><Relationship Id="rId5" Type="http://schemas.openxmlformats.org/officeDocument/2006/relationships/image" Target="../media/image32.png"/><Relationship Id="rId4" Type="http://schemas.openxmlformats.org/officeDocument/2006/relationships/hyperlink" Target="https://developers.google.com/chrome-developer-tool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docs.seleniumhq.org/download/" TargetMode="External"/><Relationship Id="rId1" Type="http://schemas.openxmlformats.org/officeDocument/2006/relationships/slideLayout" Target="../slideLayouts/slideLayout24.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1.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1.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1.xml"/><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www.facebook.com/" TargetMode="Externa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docs.seleniumhq.org/download/" TargetMode="External"/><Relationship Id="rId1" Type="http://schemas.openxmlformats.org/officeDocument/2006/relationships/slideLayout" Target="../slideLayouts/slideLayout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4.xml"/><Relationship Id="rId1" Type="http://schemas.openxmlformats.org/officeDocument/2006/relationships/slideLayout" Target="../slideLayouts/slideLayout44.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5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4.xml"/></Relationships>
</file>

<file path=ppt/slides/_rels/slide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4.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xml"/><Relationship Id="rId1" Type="http://schemas.openxmlformats.org/officeDocument/2006/relationships/slideLayout" Target="../slideLayouts/slideLayout44.xml"/><Relationship Id="rId4" Type="http://schemas.openxmlformats.org/officeDocument/2006/relationships/image" Target="../media/image6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9.xml"/><Relationship Id="rId1" Type="http://schemas.openxmlformats.org/officeDocument/2006/relationships/slideLayout" Target="../slideLayouts/slideLayout44.xml"/><Relationship Id="rId4" Type="http://schemas.openxmlformats.org/officeDocument/2006/relationships/image" Target="../media/image70.png"/></Relationships>
</file>

<file path=ppt/slides/_rels/slide6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4.xml"/></Relationships>
</file>

<file path=ppt/slides/_rels/slide6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6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1.xml"/><Relationship Id="rId1" Type="http://schemas.openxmlformats.org/officeDocument/2006/relationships/slideLayout" Target="../slideLayouts/slideLayout44.xml"/><Relationship Id="rId4" Type="http://schemas.openxmlformats.org/officeDocument/2006/relationships/image" Target="../media/image74.png"/></Relationships>
</file>

<file path=ppt/slides/_rels/slide6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2.xml"/><Relationship Id="rId1" Type="http://schemas.openxmlformats.org/officeDocument/2006/relationships/slideLayout" Target="../slideLayouts/slideLayout44.xml"/><Relationship Id="rId5" Type="http://schemas.openxmlformats.org/officeDocument/2006/relationships/image" Target="../media/image77.png"/><Relationship Id="rId4" Type="http://schemas.openxmlformats.org/officeDocument/2006/relationships/image" Target="../media/image7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3.xml"/><Relationship Id="rId1" Type="http://schemas.openxmlformats.org/officeDocument/2006/relationships/slideLayout" Target="../slideLayouts/slideLayout44.xml"/><Relationship Id="rId4" Type="http://schemas.openxmlformats.org/officeDocument/2006/relationships/image" Target="../media/image79.png"/></Relationships>
</file>

<file path=ppt/slides/_rels/slide6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1.xml"/><Relationship Id="rId5" Type="http://schemas.openxmlformats.org/officeDocument/2006/relationships/image" Target="../media/image15.png"/><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44.xml"/></Relationships>
</file>

<file path=ppt/slides/_rels/slide7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7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44.xml"/></Relationships>
</file>

<file path=ppt/slides/_rels/slide7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7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44.xml"/></Relationships>
</file>

<file path=ppt/slides/_rels/slide7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44.xml"/></Relationships>
</file>

<file path=ppt/slides/_rels/slide78.xml.rels><?xml version="1.0" encoding="UTF-8" standalone="yes"?>
<Relationships xmlns="http://schemas.openxmlformats.org/package/2006/relationships"><Relationship Id="rId2" Type="http://schemas.openxmlformats.org/officeDocument/2006/relationships/hyperlink" Target="http://docs.seleniumhq.org/docs/04_webdriver_advanced.jsp" TargetMode="External"/><Relationship Id="rId1" Type="http://schemas.openxmlformats.org/officeDocument/2006/relationships/slideLayout" Target="../slideLayouts/slideLayout44.xml"/></Relationships>
</file>

<file path=ppt/slides/_rels/slide7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4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7.xml.rels><?xml version="1.0" encoding="UTF-8" standalone="yes"?>
<Relationships xmlns="http://schemas.openxmlformats.org/package/2006/relationships"><Relationship Id="rId3" Type="http://schemas.openxmlformats.org/officeDocument/2006/relationships/hyperlink" Target="http://jqueryui.com/selectable/" TargetMode="External"/><Relationship Id="rId2" Type="http://schemas.openxmlformats.org/officeDocument/2006/relationships/hyperlink" Target="http://jqueryui.com/droppable/" TargetMode="External"/><Relationship Id="rId1" Type="http://schemas.openxmlformats.org/officeDocument/2006/relationships/slideLayout" Target="../slideLayouts/slideLayout4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9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4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4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8.xml"/><Relationship Id="rId1" Type="http://schemas.openxmlformats.org/officeDocument/2006/relationships/slideLayout" Target="../slideLayouts/slideLayout44.xml"/></Relationships>
</file>

<file path=ppt/slides/_rels/slide9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9.xml"/><Relationship Id="rId1" Type="http://schemas.openxmlformats.org/officeDocument/2006/relationships/slideLayout" Target="../slideLayouts/slideLayout44.xml"/></Relationships>
</file>

<file path=ppt/slides/_rels/slide9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0.xml"/><Relationship Id="rId1" Type="http://schemas.openxmlformats.org/officeDocument/2006/relationships/slideLayout" Target="../slideLayouts/slideLayout44.xml"/><Relationship Id="rId4" Type="http://schemas.openxmlformats.org/officeDocument/2006/relationships/image" Target="../media/image9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44.xml"/></Relationships>
</file>

<file path=ppt/slides/_rels/slide99.xml.rels><?xml version="1.0" encoding="UTF-8" standalone="yes"?>
<Relationships xmlns="http://schemas.openxmlformats.org/package/2006/relationships"><Relationship Id="rId3" Type="http://schemas.openxmlformats.org/officeDocument/2006/relationships/hyperlink" Target="http://code.google.com/p/selenium/wiki/RemoteWebDriver" TargetMode="External"/><Relationship Id="rId2" Type="http://schemas.openxmlformats.org/officeDocument/2006/relationships/notesSlide" Target="../notesSlides/notesSlide21.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SELENIUM TRAINING </a:t>
            </a:r>
          </a:p>
        </p:txBody>
      </p:sp>
      <p:sp>
        <p:nvSpPr>
          <p:cNvPr id="3" name="Subtitle 2"/>
          <p:cNvSpPr>
            <a:spLocks noGrp="1"/>
          </p:cNvSpPr>
          <p:nvPr>
            <p:ph type="subTitle" idx="1"/>
          </p:nvPr>
        </p:nvSpPr>
        <p:spPr/>
        <p:txBody>
          <a:bodyPr/>
          <a:lstStyle/>
          <a:p>
            <a:r>
              <a:rPr lang="en-US" dirty="0"/>
              <a:t>GM QA Capability Team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320799"/>
            <a:ext cx="10972800" cy="4824413"/>
          </a:xfrm>
        </p:spPr>
        <p:txBody>
          <a:bodyPr/>
          <a:lstStyle/>
          <a:p>
            <a:pPr marL="0" indent="0">
              <a:buNone/>
            </a:pPr>
            <a:r>
              <a:rPr lang="en-US" dirty="0"/>
              <a:t>Below is the snapshot listing the engines used across browsers:</a:t>
            </a:r>
          </a:p>
          <a:p>
            <a:pPr marL="0" indent="0">
              <a:buNone/>
            </a:pPr>
            <a:endParaRPr lang="en-US" dirty="0"/>
          </a:p>
          <a:p>
            <a:pPr marL="0" indent="0">
              <a:buNone/>
            </a:pPr>
            <a:endParaRPr lang="en-US" dirty="0"/>
          </a:p>
        </p:txBody>
      </p:sp>
      <p:sp>
        <p:nvSpPr>
          <p:cNvPr id="4" name="Title 3"/>
          <p:cNvSpPr>
            <a:spLocks noGrp="1"/>
          </p:cNvSpPr>
          <p:nvPr>
            <p:ph type="title"/>
          </p:nvPr>
        </p:nvSpPr>
        <p:spPr/>
        <p:txBody>
          <a:bodyPr/>
          <a:lstStyle/>
          <a:p>
            <a:r>
              <a:rPr lang="en-US" dirty="0"/>
              <a:t>RENDERING BROWSERS</a:t>
            </a:r>
          </a:p>
        </p:txBody>
      </p:sp>
      <p:graphicFrame>
        <p:nvGraphicFramePr>
          <p:cNvPr id="6" name="Diagram 5"/>
          <p:cNvGraphicFramePr/>
          <p:nvPr>
            <p:extLst>
              <p:ext uri="{D42A27DB-BD31-4B8C-83A1-F6EECF244321}">
                <p14:modId xmlns:p14="http://schemas.microsoft.com/office/powerpoint/2010/main" val="418385342"/>
              </p:ext>
            </p:extLst>
          </p:nvPr>
        </p:nvGraphicFramePr>
        <p:xfrm>
          <a:off x="3163711"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84152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2496" y="1008529"/>
            <a:ext cx="10972800" cy="5136684"/>
          </a:xfrm>
        </p:spPr>
        <p:txBody>
          <a:bodyPr/>
          <a:lstStyle/>
          <a:p>
            <a:pPr marL="0" indent="0">
              <a:buNone/>
            </a:pPr>
            <a:r>
              <a:rPr lang="en-US" dirty="0"/>
              <a:t>1) Create custom checkpoint for the following type of validations</a:t>
            </a:r>
          </a:p>
          <a:p>
            <a:r>
              <a:rPr lang="en-US" dirty="0"/>
              <a:t>Element Present</a:t>
            </a:r>
          </a:p>
          <a:p>
            <a:r>
              <a:rPr lang="en-US" dirty="0"/>
              <a:t>Image Checkpoint</a:t>
            </a:r>
          </a:p>
          <a:p>
            <a:r>
              <a:rPr lang="en-US" dirty="0"/>
              <a:t>Text Checkpoint</a:t>
            </a:r>
          </a:p>
          <a:p>
            <a:pPr marL="0" indent="0">
              <a:buNone/>
            </a:pPr>
            <a:r>
              <a:rPr lang="en-US" dirty="0"/>
              <a:t>2) Create a utility that will take the snapshot only of the </a:t>
            </a:r>
            <a:r>
              <a:rPr lang="en-US" dirty="0" err="1"/>
              <a:t>webelement</a:t>
            </a:r>
            <a:r>
              <a:rPr lang="en-US" dirty="0"/>
              <a:t> provided as parameter.</a:t>
            </a:r>
          </a:p>
          <a:p>
            <a:pPr marL="0" indent="0" fontAlgn="base">
              <a:buNone/>
            </a:pPr>
            <a:r>
              <a:rPr lang="en-US" dirty="0"/>
              <a:t>3) Create a text file and write your first name, last name and sapient ID in it.</a:t>
            </a:r>
          </a:p>
          <a:p>
            <a:pPr marL="0" indent="0" fontAlgn="base">
              <a:buNone/>
            </a:pPr>
            <a:r>
              <a:rPr lang="en-US"/>
              <a:t>4) Create </a:t>
            </a:r>
            <a:r>
              <a:rPr lang="en-US" dirty="0"/>
              <a:t>a property file with three fields </a:t>
            </a:r>
            <a:r>
              <a:rPr lang="en-US" dirty="0" err="1"/>
              <a:t>url</a:t>
            </a:r>
            <a:r>
              <a:rPr lang="en-US" dirty="0"/>
              <a:t> , username and password. Use the values to perform login in the below </a:t>
            </a:r>
            <a:r>
              <a:rPr lang="en-US" dirty="0" err="1"/>
              <a:t>url</a:t>
            </a:r>
            <a:r>
              <a:rPr lang="en-US" dirty="0"/>
              <a:t>     </a:t>
            </a:r>
            <a:r>
              <a:rPr lang="en-US" dirty="0">
                <a:hlinkClick r:id="rId2"/>
              </a:rPr>
              <a:t>http://newtours.demoaut.com/</a:t>
            </a:r>
            <a:r>
              <a:rPr lang="en-US" dirty="0"/>
              <a:t>    username = “mercury”   password=”mercury”</a:t>
            </a:r>
          </a:p>
          <a:p>
            <a:pPr marL="0" indent="0">
              <a:buNone/>
            </a:pPr>
            <a:endParaRPr lang="en-US" dirty="0"/>
          </a:p>
        </p:txBody>
      </p:sp>
      <p:sp>
        <p:nvSpPr>
          <p:cNvPr id="3" name="Title 2"/>
          <p:cNvSpPr>
            <a:spLocks noGrp="1"/>
          </p:cNvSpPr>
          <p:nvPr>
            <p:ph type="title"/>
          </p:nvPr>
        </p:nvSpPr>
        <p:spPr/>
        <p:txBody>
          <a:bodyPr>
            <a:normAutofit fontScale="90000"/>
          </a:bodyPr>
          <a:lstStyle/>
          <a:p>
            <a:r>
              <a:rPr lang="en-US" dirty="0"/>
              <a:t>Assessments</a:t>
            </a:r>
          </a:p>
        </p:txBody>
      </p:sp>
    </p:spTree>
    <p:extLst>
      <p:ext uri="{BB962C8B-B14F-4D97-AF65-F5344CB8AC3E}">
        <p14:creationId xmlns:p14="http://schemas.microsoft.com/office/powerpoint/2010/main" val="22597304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TestNG</a:t>
            </a:r>
            <a:r>
              <a:rPr lang="en-US" dirty="0"/>
              <a:t> Listeners</a:t>
            </a:r>
          </a:p>
        </p:txBody>
      </p:sp>
    </p:spTree>
    <p:extLst>
      <p:ext uri="{BB962C8B-B14F-4D97-AF65-F5344CB8AC3E}">
        <p14:creationId xmlns:p14="http://schemas.microsoft.com/office/powerpoint/2010/main" val="20307382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1712" y="1138553"/>
            <a:ext cx="10972800" cy="5006660"/>
          </a:xfrm>
        </p:spPr>
        <p:txBody>
          <a:bodyPr/>
          <a:lstStyle/>
          <a:p>
            <a:r>
              <a:rPr lang="en-US" dirty="0"/>
              <a:t>A TestNG listener always extends the marker interface org.testng.ITestNGListener. Using listeners, one can extend TestNG in their dealings with notifications, reports and test behavior.</a:t>
            </a:r>
          </a:p>
          <a:p>
            <a:r>
              <a:rPr lang="en-US" dirty="0"/>
              <a:t>TestNG provides you with many more interfaces that extend org.testng.ITestNGListener. Each interface defines one aspect of TestNG. </a:t>
            </a:r>
          </a:p>
          <a:p>
            <a:r>
              <a:rPr lang="en-US" dirty="0"/>
              <a:t>In order to extend TestNG behavior one needs to implement the TestNG-provided listener interface and then integrate it with TestNG.</a:t>
            </a:r>
          </a:p>
          <a:p>
            <a:r>
              <a:rPr lang="en-US" dirty="0"/>
              <a:t>Following are the different types of Listeners that are provided in TestNG: </a:t>
            </a:r>
          </a:p>
          <a:p>
            <a:pPr marL="2800350" lvl="5" indent="-514350">
              <a:buFont typeface="+mj-lt"/>
              <a:buAutoNum type="romanLcPeriod"/>
            </a:pPr>
            <a:r>
              <a:rPr lang="en-US" dirty="0"/>
              <a:t>ISuiteListener</a:t>
            </a:r>
          </a:p>
          <a:p>
            <a:pPr marL="2800350" lvl="5" indent="-514350">
              <a:buFont typeface="+mj-lt"/>
              <a:buAutoNum type="romanLcPeriod"/>
            </a:pPr>
            <a:r>
              <a:rPr lang="en-US" dirty="0"/>
              <a:t>ITestListener</a:t>
            </a:r>
          </a:p>
          <a:p>
            <a:pPr marL="2800350" lvl="5" indent="-514350">
              <a:buFont typeface="+mj-lt"/>
              <a:buAutoNum type="romanLcPeriod"/>
            </a:pPr>
            <a:r>
              <a:rPr lang="en-US" dirty="0"/>
              <a:t>IReporter</a:t>
            </a:r>
          </a:p>
          <a:p>
            <a:pPr marL="400050" lvl="2" indent="-285750"/>
            <a:endParaRPr lang="en-US" dirty="0"/>
          </a:p>
        </p:txBody>
      </p:sp>
      <p:sp>
        <p:nvSpPr>
          <p:cNvPr id="3" name="Title 2"/>
          <p:cNvSpPr>
            <a:spLocks noGrp="1"/>
          </p:cNvSpPr>
          <p:nvPr>
            <p:ph type="title"/>
          </p:nvPr>
        </p:nvSpPr>
        <p:spPr/>
        <p:txBody>
          <a:bodyPr>
            <a:normAutofit fontScale="90000"/>
          </a:bodyPr>
          <a:lstStyle/>
          <a:p>
            <a:r>
              <a:rPr lang="en-US" dirty="0"/>
              <a:t>TestNG Listeners</a:t>
            </a:r>
          </a:p>
        </p:txBody>
      </p:sp>
    </p:spTree>
    <p:extLst>
      <p:ext uri="{BB962C8B-B14F-4D97-AF65-F5344CB8AC3E}">
        <p14:creationId xmlns:p14="http://schemas.microsoft.com/office/powerpoint/2010/main" val="204097897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4887" y="919452"/>
            <a:ext cx="11198979" cy="5276535"/>
          </a:xfrm>
        </p:spPr>
        <p:txBody>
          <a:bodyPr/>
          <a:lstStyle/>
          <a:p>
            <a:r>
              <a:rPr lang="en-US" dirty="0">
                <a:solidFill>
                  <a:schemeClr val="tx1"/>
                </a:solidFill>
              </a:rPr>
              <a:t>We have a listener for the suite called ISuiteListener. </a:t>
            </a:r>
          </a:p>
          <a:p>
            <a:r>
              <a:rPr lang="en-US" dirty="0">
                <a:solidFill>
                  <a:schemeClr val="tx1"/>
                </a:solidFill>
              </a:rPr>
              <a:t>It has two methods,  </a:t>
            </a:r>
          </a:p>
          <a:p>
            <a:pPr marL="914400" lvl="4" indent="-400050">
              <a:buFont typeface="+mj-lt"/>
              <a:buAutoNum type="romanLcPeriod"/>
            </a:pPr>
            <a:r>
              <a:rPr lang="en-US" sz="1600" dirty="0">
                <a:solidFill>
                  <a:schemeClr val="tx1"/>
                </a:solidFill>
              </a:rPr>
              <a:t>onStart</a:t>
            </a:r>
            <a:r>
              <a:rPr lang="en-US" dirty="0">
                <a:solidFill>
                  <a:schemeClr val="tx1"/>
                </a:solidFill>
              </a:rPr>
              <a:t> </a:t>
            </a:r>
          </a:p>
          <a:p>
            <a:pPr marL="914400" lvl="4" indent="-400050">
              <a:buFont typeface="+mj-lt"/>
              <a:buAutoNum type="romanLcPeriod"/>
            </a:pPr>
            <a:r>
              <a:rPr lang="en-US" sz="1600" dirty="0">
                <a:solidFill>
                  <a:schemeClr val="tx1"/>
                </a:solidFill>
              </a:rPr>
              <a:t>onFinish</a:t>
            </a:r>
          </a:p>
          <a:p>
            <a:r>
              <a:rPr lang="en-US" dirty="0">
                <a:solidFill>
                  <a:schemeClr val="tx1"/>
                </a:solidFill>
              </a:rPr>
              <a:t>Method onStart is invoked before TestNG starts running the suite and onFinish is invoked after TestNG has run the suite.</a:t>
            </a:r>
          </a:p>
          <a:p>
            <a:r>
              <a:rPr lang="en-US" dirty="0">
                <a:solidFill>
                  <a:schemeClr val="tx1"/>
                </a:solidFill>
              </a:rPr>
              <a:t>The listener is called for each suite, if the parent suite contains child suites then the child suites are first run before running the parent suite. This is done so that the results for parent suite can reflect the combined results of the child suites. </a:t>
            </a:r>
          </a:p>
          <a:p>
            <a:r>
              <a:rPr lang="en-US" dirty="0">
                <a:solidFill>
                  <a:schemeClr val="tx1"/>
                </a:solidFill>
              </a:rPr>
              <a:t>In the below configuration we have mentioned the listeners and the test class to run: </a:t>
            </a:r>
          </a:p>
          <a:p>
            <a:pPr marL="0" lvl="1" indent="0">
              <a:buNone/>
            </a:pPr>
            <a:r>
              <a:rPr lang="en-US" dirty="0"/>
              <a:t>	</a:t>
            </a:r>
            <a:endParaRPr lang="en-US" b="1" dirty="0">
              <a:solidFill>
                <a:schemeClr val="tx1"/>
              </a:solidFill>
            </a:endParaRPr>
          </a:p>
        </p:txBody>
      </p:sp>
      <p:sp>
        <p:nvSpPr>
          <p:cNvPr id="3" name="Title 2"/>
          <p:cNvSpPr>
            <a:spLocks noGrp="1"/>
          </p:cNvSpPr>
          <p:nvPr>
            <p:ph type="title"/>
          </p:nvPr>
        </p:nvSpPr>
        <p:spPr/>
        <p:txBody>
          <a:bodyPr>
            <a:normAutofit/>
          </a:bodyPr>
          <a:lstStyle/>
          <a:p>
            <a:pPr marL="0" lvl="5"/>
            <a:r>
              <a:rPr lang="en-US" sz="2900" dirty="0">
                <a:solidFill>
                  <a:schemeClr val="tx1"/>
                </a:solidFill>
                <a:latin typeface="+mj-lt"/>
              </a:rPr>
              <a:t>ISuiteListener</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88" y="4514850"/>
            <a:ext cx="5549900" cy="2219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17116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2471" y="452753"/>
            <a:ext cx="10972800" cy="5633722"/>
          </a:xfrm>
        </p:spPr>
        <p:txBody>
          <a:bodyPr/>
          <a:lstStyle/>
          <a:p>
            <a:r>
              <a:rPr lang="en-US" dirty="0">
                <a:solidFill>
                  <a:schemeClr val="tx1"/>
                </a:solidFill>
              </a:rPr>
              <a:t>We will need to create SuiteListener class which will implement the ISuiteListner. Following code implements the ISuiteListener interface: </a:t>
            </a:r>
          </a:p>
          <a:p>
            <a:pPr marL="0" indent="0">
              <a:buNone/>
            </a:pPr>
            <a:r>
              <a:rPr lang="en-US" dirty="0"/>
              <a:t>	</a:t>
            </a:r>
            <a:endParaRPr lang="en-US" sz="1400" b="1" dirty="0">
              <a:solidFill>
                <a:schemeClr val="tx1"/>
              </a:solidFill>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385888"/>
            <a:ext cx="738378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93338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2471" y="352740"/>
            <a:ext cx="10972800" cy="5006660"/>
          </a:xfrm>
        </p:spPr>
        <p:txBody>
          <a:bodyPr/>
          <a:lstStyle/>
          <a:p>
            <a:r>
              <a:rPr lang="en-US" dirty="0"/>
              <a:t>Test class where we keep our test scripts should look like this: </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62" y="909637"/>
            <a:ext cx="5178425" cy="4619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105113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3896" y="424177"/>
            <a:ext cx="10972800" cy="5006660"/>
          </a:xfrm>
        </p:spPr>
        <p:txBody>
          <a:bodyPr/>
          <a:lstStyle/>
          <a:p>
            <a:r>
              <a:rPr lang="en-US" dirty="0">
                <a:solidFill>
                  <a:schemeClr val="tx1"/>
                </a:solidFill>
              </a:rPr>
              <a:t>Following output will be generated when we run the testng.xml with this particular configuration: </a:t>
            </a:r>
          </a:p>
          <a:p>
            <a:pPr marL="0" lvl="1" indent="0">
              <a:buNone/>
            </a:pPr>
            <a:r>
              <a:rPr lang="en-US" dirty="0">
                <a:solidFill>
                  <a:schemeClr val="tx1"/>
                </a:solidFill>
              </a:rPr>
              <a:t>	</a:t>
            </a:r>
            <a:endParaRPr lang="en-US" sz="1400" b="1" dirty="0">
              <a:solidFill>
                <a:schemeClr val="tx1"/>
              </a:solidFill>
            </a:endParaRP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896" y="1085850"/>
            <a:ext cx="5583992" cy="2550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80555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Give examples of some of annotations supported by </a:t>
            </a:r>
            <a:r>
              <a:rPr lang="en-US" dirty="0" err="1"/>
              <a:t>testNG</a:t>
            </a:r>
            <a:endParaRPr lang="en-US" dirty="0"/>
          </a:p>
          <a:p>
            <a:r>
              <a:rPr lang="en-US" dirty="0"/>
              <a:t>What are the different ways to parameterize in </a:t>
            </a:r>
            <a:r>
              <a:rPr lang="en-US" dirty="0" err="1"/>
              <a:t>testNG</a:t>
            </a:r>
            <a:r>
              <a:rPr lang="en-US" dirty="0"/>
              <a:t>?</a:t>
            </a:r>
          </a:p>
          <a:p>
            <a:r>
              <a:rPr lang="en-US" dirty="0"/>
              <a:t>How can you disable a test in TestNG?</a:t>
            </a:r>
          </a:p>
          <a:p>
            <a:r>
              <a:rPr lang="en-US" dirty="0"/>
              <a:t>What is difference between </a:t>
            </a:r>
            <a:r>
              <a:rPr lang="en-US" dirty="0" err="1"/>
              <a:t>dependsOnGroups</a:t>
            </a:r>
            <a:r>
              <a:rPr lang="en-US" dirty="0"/>
              <a:t> and </a:t>
            </a:r>
            <a:r>
              <a:rPr lang="en-US" dirty="0" err="1"/>
              <a:t>dependsOnMethods</a:t>
            </a:r>
            <a:r>
              <a:rPr lang="en-US" dirty="0"/>
              <a:t>?</a:t>
            </a:r>
          </a:p>
          <a:p>
            <a:r>
              <a:rPr lang="en-US" dirty="0"/>
              <a:t>What does it mean to pass parameters using </a:t>
            </a:r>
            <a:r>
              <a:rPr lang="en-US" dirty="0" err="1"/>
              <a:t>dataproviders</a:t>
            </a:r>
            <a:r>
              <a:rPr lang="en-US" dirty="0"/>
              <a:t>?</a:t>
            </a:r>
          </a:p>
        </p:txBody>
      </p:sp>
      <p:sp>
        <p:nvSpPr>
          <p:cNvPr id="3" name="Title 2"/>
          <p:cNvSpPr>
            <a:spLocks noGrp="1"/>
          </p:cNvSpPr>
          <p:nvPr>
            <p:ph type="title"/>
          </p:nvPr>
        </p:nvSpPr>
        <p:spPr/>
        <p:txBody>
          <a:bodyPr>
            <a:normAutofit fontScale="90000"/>
          </a:bodyPr>
          <a:lstStyle/>
          <a:p>
            <a:r>
              <a:rPr lang="en-US" dirty="0"/>
              <a:t>Quiz</a:t>
            </a:r>
          </a:p>
        </p:txBody>
      </p:sp>
    </p:spTree>
    <p:extLst>
      <p:ext uri="{BB962C8B-B14F-4D97-AF65-F5344CB8AC3E}">
        <p14:creationId xmlns:p14="http://schemas.microsoft.com/office/powerpoint/2010/main" val="47288326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ITestListener is the listener for test running. You can either implement ITestListener or extend the TestNG provided implementation TestListenerAdapter as it has many convenient methods and we don’ have to re-invent the wheel.</a:t>
            </a:r>
          </a:p>
          <a:p>
            <a:r>
              <a:rPr lang="en-US" dirty="0"/>
              <a:t>ITestListener has methods on following events:</a:t>
            </a:r>
          </a:p>
          <a:p>
            <a:pPr marL="914400" lvl="4" indent="-400050">
              <a:buFont typeface="+mj-lt"/>
              <a:buAutoNum type="romanLcPeriod"/>
            </a:pPr>
            <a:r>
              <a:rPr lang="en-US" sz="1400" dirty="0"/>
              <a:t>onStart is invoked after the test class is instantiated and before any configuration method is called</a:t>
            </a:r>
          </a:p>
          <a:p>
            <a:pPr marL="914400" lvl="4" indent="-400050">
              <a:buFont typeface="+mj-lt"/>
              <a:buAutoNum type="romanLcPeriod"/>
            </a:pPr>
            <a:r>
              <a:rPr lang="en-US" sz="1400" dirty="0"/>
              <a:t>OnTestStart is invoked before every test along with the message passed as parameter.</a:t>
            </a:r>
          </a:p>
          <a:p>
            <a:pPr marL="914400" lvl="4" indent="-400050">
              <a:buFont typeface="+mj-lt"/>
              <a:buAutoNum type="romanLcPeriod"/>
            </a:pPr>
            <a:r>
              <a:rPr lang="en-US" sz="1400" dirty="0"/>
              <a:t>onTestSuccess is invoked on success of a test</a:t>
            </a:r>
          </a:p>
          <a:p>
            <a:pPr marL="914400" lvl="4" indent="-400050">
              <a:buFont typeface="+mj-lt"/>
              <a:buAutoNum type="romanLcPeriod"/>
            </a:pPr>
            <a:r>
              <a:rPr lang="en-US" sz="1400" dirty="0"/>
              <a:t>onTestFailure is invoked on failure of a test</a:t>
            </a:r>
          </a:p>
          <a:p>
            <a:pPr marL="914400" lvl="4" indent="-400050">
              <a:buFont typeface="+mj-lt"/>
              <a:buAutoNum type="romanLcPeriod"/>
            </a:pPr>
            <a:r>
              <a:rPr lang="en-US" sz="1400" dirty="0"/>
              <a:t>onTestSkipped is invoked whenever a test is skipped</a:t>
            </a:r>
          </a:p>
          <a:p>
            <a:pPr marL="914400" lvl="4" indent="-400050">
              <a:buFont typeface="+mj-lt"/>
              <a:buAutoNum type="romanLcPeriod"/>
            </a:pPr>
            <a:r>
              <a:rPr lang="en-US" sz="1400" dirty="0"/>
              <a:t>onTestFailedButWithinSuccessPercentage is invoked each time a method fails but is within the success percentage requested.</a:t>
            </a:r>
          </a:p>
          <a:p>
            <a:pPr marL="914400" lvl="4" indent="-400050">
              <a:buFont typeface="+mj-lt"/>
              <a:buAutoNum type="romanLcPeriod"/>
            </a:pPr>
            <a:r>
              <a:rPr lang="en-US" sz="1400" dirty="0"/>
              <a:t>onFinish is invoked after all the tests have run and all their Configuration methods have been called</a:t>
            </a:r>
            <a:r>
              <a:rPr lang="en-US" dirty="0"/>
              <a:t>.</a:t>
            </a:r>
          </a:p>
          <a:p>
            <a:pPr lvl="1"/>
            <a:r>
              <a:rPr lang="en-US" dirty="0"/>
              <a:t>We will implement ITestListener in a class and then use it as a listener.</a:t>
            </a:r>
          </a:p>
          <a:p>
            <a:pPr lvl="1"/>
            <a:r>
              <a:rPr lang="en-US" dirty="0"/>
              <a:t>Also we will make a class to use listeners and then integrate them in a testng.xml. Refer code mentioned on the next page.</a:t>
            </a:r>
          </a:p>
        </p:txBody>
      </p:sp>
      <p:sp>
        <p:nvSpPr>
          <p:cNvPr id="3" name="Title 2"/>
          <p:cNvSpPr>
            <a:spLocks noGrp="1"/>
          </p:cNvSpPr>
          <p:nvPr>
            <p:ph type="title"/>
          </p:nvPr>
        </p:nvSpPr>
        <p:spPr/>
        <p:txBody>
          <a:bodyPr>
            <a:normAutofit fontScale="90000"/>
          </a:bodyPr>
          <a:lstStyle/>
          <a:p>
            <a:r>
              <a:rPr lang="en-US" dirty="0"/>
              <a:t>ITestListeners</a:t>
            </a:r>
          </a:p>
        </p:txBody>
      </p:sp>
    </p:spTree>
    <p:extLst>
      <p:ext uri="{BB962C8B-B14F-4D97-AF65-F5344CB8AC3E}">
        <p14:creationId xmlns:p14="http://schemas.microsoft.com/office/powerpoint/2010/main" val="142156419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2471" y="324166"/>
            <a:ext cx="10972800" cy="5006660"/>
          </a:xfrm>
        </p:spPr>
        <p:txBody>
          <a:bodyPr/>
          <a:lstStyle/>
          <a:p>
            <a:r>
              <a:rPr lang="en-US" dirty="0" err="1"/>
              <a:t>DemoTestListener</a:t>
            </a:r>
            <a:r>
              <a:rPr lang="en-US" dirty="0"/>
              <a:t> class to implement the </a:t>
            </a:r>
            <a:r>
              <a:rPr lang="en-US" dirty="0" err="1"/>
              <a:t>ITestListners</a:t>
            </a:r>
            <a:r>
              <a:rPr lang="en-US" dirty="0"/>
              <a:t> will be as follows:</a:t>
            </a:r>
          </a:p>
          <a:p>
            <a:pPr marL="171450" lvl="2" indent="0">
              <a:buNone/>
            </a:pPr>
            <a:r>
              <a:rPr lang="en-US"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5" y="985838"/>
            <a:ext cx="6096000"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6111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INTRODUCTION TO WEB TECHNOLOGIES</a:t>
            </a:r>
          </a:p>
        </p:txBody>
      </p:sp>
    </p:spTree>
    <p:extLst>
      <p:ext uri="{BB962C8B-B14F-4D97-AF65-F5344CB8AC3E}">
        <p14:creationId xmlns:p14="http://schemas.microsoft.com/office/powerpoint/2010/main" val="256717234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759" y="238441"/>
            <a:ext cx="10972800" cy="5006660"/>
          </a:xfrm>
        </p:spPr>
        <p:txBody>
          <a:bodyPr/>
          <a:lstStyle/>
          <a:p>
            <a:r>
              <a:rPr lang="en-US" dirty="0"/>
              <a:t>TestNG class using these the above mentioned listeners will be as follows: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50" y="776287"/>
            <a:ext cx="5087938" cy="5741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1404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9596" y="167003"/>
            <a:ext cx="10972800" cy="5006660"/>
          </a:xfrm>
        </p:spPr>
        <p:txBody>
          <a:bodyPr/>
          <a:lstStyle/>
          <a:p>
            <a:r>
              <a:rPr lang="en-US" dirty="0"/>
              <a:t>And the testng.xml using listeners with the test script will be as follows</a:t>
            </a:r>
          </a:p>
          <a:p>
            <a:endParaRPr lang="en-US" dirty="0"/>
          </a:p>
          <a:p>
            <a:endParaRPr lang="en-US" dirty="0"/>
          </a:p>
          <a:p>
            <a:endParaRPr lang="en-US" dirty="0"/>
          </a:p>
          <a:p>
            <a:endParaRPr lang="en-US" dirty="0"/>
          </a:p>
          <a:p>
            <a:endParaRPr lang="en-US" dirty="0"/>
          </a:p>
          <a:p>
            <a:endParaRPr lang="en-US" dirty="0"/>
          </a:p>
          <a:p>
            <a:r>
              <a:rPr lang="en-US" dirty="0"/>
              <a:t>Finally, the output of following listener program will be as follows: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1" y="695326"/>
            <a:ext cx="5026024" cy="2108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675" y="3176588"/>
            <a:ext cx="5132388"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5131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909" y="438466"/>
            <a:ext cx="10972800" cy="5006660"/>
          </a:xfrm>
        </p:spPr>
        <p:txBody>
          <a:bodyPr/>
          <a:lstStyle/>
          <a:p>
            <a:r>
              <a:rPr lang="en-US" dirty="0"/>
              <a:t>onStart is invoked first.</a:t>
            </a:r>
          </a:p>
          <a:p>
            <a:r>
              <a:rPr lang="en-US" dirty="0" err="1"/>
              <a:t>onTestStart</a:t>
            </a:r>
            <a:r>
              <a:rPr lang="en-US" dirty="0"/>
              <a:t> is called once for each test before it is invoked.</a:t>
            </a:r>
          </a:p>
          <a:p>
            <a:r>
              <a:rPr lang="en-US" dirty="0"/>
              <a:t>onTestSuccess is invoked whenever a test passes. In our example,  f and f2 always passes whereas, f3 passes the first time.</a:t>
            </a:r>
          </a:p>
          <a:p>
            <a:r>
              <a:rPr lang="en-US" dirty="0"/>
              <a:t>onTestFailure is called for f4 as f4 will always fail. It is also called for f3 as it fails once out of two times that it is invoked.</a:t>
            </a:r>
          </a:p>
          <a:p>
            <a:r>
              <a:rPr lang="en-US" dirty="0"/>
              <a:t>onTestSkipped is called once for f5 as it is bound to skip.</a:t>
            </a:r>
          </a:p>
          <a:p>
            <a:r>
              <a:rPr lang="en-US" dirty="0"/>
              <a:t>onTestFailedButWithinSuccessPercentage is called once for f3, the first time it fails. It is not called again as it doesn’t match the requested </a:t>
            </a:r>
            <a:r>
              <a:rPr lang="en-US" dirty="0" err="1"/>
              <a:t>successPercentage</a:t>
            </a:r>
            <a:r>
              <a:rPr lang="en-US" dirty="0"/>
              <a:t> of 20.</a:t>
            </a:r>
          </a:p>
          <a:p>
            <a:r>
              <a:rPr lang="en-US" dirty="0"/>
              <a:t>Finally onFinish is called once when the tests are all run.</a:t>
            </a:r>
          </a:p>
          <a:p>
            <a:endParaRPr lang="en-US" dirty="0"/>
          </a:p>
        </p:txBody>
      </p:sp>
    </p:spTree>
    <p:extLst>
      <p:ext uri="{BB962C8B-B14F-4D97-AF65-F5344CB8AC3E}">
        <p14:creationId xmlns:p14="http://schemas.microsoft.com/office/powerpoint/2010/main" val="34662591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IReporter is the listener you need to implement if you want to generate a report after all the suites are run.</a:t>
            </a:r>
          </a:p>
          <a:p>
            <a:r>
              <a:rPr lang="en-US" dirty="0"/>
              <a:t>In my test class, we will create three test methods, one pass, one fail and one skip. Refer below code:</a:t>
            </a:r>
          </a:p>
        </p:txBody>
      </p:sp>
      <p:sp>
        <p:nvSpPr>
          <p:cNvPr id="3" name="Title 2"/>
          <p:cNvSpPr>
            <a:spLocks noGrp="1"/>
          </p:cNvSpPr>
          <p:nvPr>
            <p:ph type="title"/>
          </p:nvPr>
        </p:nvSpPr>
        <p:spPr/>
        <p:txBody>
          <a:bodyPr>
            <a:normAutofit fontScale="90000"/>
          </a:bodyPr>
          <a:lstStyle/>
          <a:p>
            <a:r>
              <a:rPr lang="en-US" dirty="0"/>
              <a:t>IReporter</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5" y="2128838"/>
            <a:ext cx="4783137" cy="429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0756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8183" y="238440"/>
            <a:ext cx="10972800" cy="5006660"/>
          </a:xfrm>
        </p:spPr>
        <p:txBody>
          <a:bodyPr/>
          <a:lstStyle/>
          <a:p>
            <a:r>
              <a:rPr lang="en-US" dirty="0"/>
              <a:t>Now we will create a class which implements the IReporter interface and override the generateReport method as follows: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7" y="790576"/>
            <a:ext cx="7192963" cy="5619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41473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909" y="209864"/>
            <a:ext cx="11113254" cy="5462273"/>
          </a:xfrm>
        </p:spPr>
        <p:txBody>
          <a:bodyPr/>
          <a:lstStyle/>
          <a:p>
            <a:r>
              <a:rPr lang="en-US" dirty="0"/>
              <a:t>Finally, We will create the testng.xml as follows: </a:t>
            </a:r>
          </a:p>
          <a:p>
            <a:endParaRPr lang="en-US" dirty="0"/>
          </a:p>
          <a:p>
            <a:endParaRPr lang="en-US" dirty="0"/>
          </a:p>
          <a:p>
            <a:endParaRPr lang="en-US" dirty="0"/>
          </a:p>
          <a:p>
            <a:endParaRPr lang="en-US" dirty="0"/>
          </a:p>
          <a:p>
            <a:endParaRPr lang="en-US" dirty="0"/>
          </a:p>
          <a:p>
            <a:endParaRPr lang="en-US" dirty="0"/>
          </a:p>
          <a:p>
            <a:endParaRPr lang="en-US" dirty="0"/>
          </a:p>
          <a:p>
            <a:r>
              <a:rPr lang="en-US" dirty="0"/>
              <a:t>When we run this particular testng.xml as a single suite then the following output will be generated: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909" y="823914"/>
            <a:ext cx="5369679" cy="2122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25" y="3857625"/>
            <a:ext cx="366712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39625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ReportNG</a:t>
            </a:r>
            <a:endParaRPr lang="en-US" dirty="0"/>
          </a:p>
        </p:txBody>
      </p:sp>
    </p:spTree>
    <p:extLst>
      <p:ext uri="{BB962C8B-B14F-4D97-AF65-F5344CB8AC3E}">
        <p14:creationId xmlns:p14="http://schemas.microsoft.com/office/powerpoint/2010/main" val="320573699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7869" y="381000"/>
            <a:ext cx="4498256" cy="895804"/>
          </a:xfrm>
        </p:spPr>
        <p:txBody>
          <a:bodyPr>
            <a:normAutofit/>
          </a:bodyPr>
          <a:lstStyle/>
          <a:p>
            <a:r>
              <a:rPr lang="en-US" sz="4000" dirty="0"/>
              <a:t>ReportNG</a:t>
            </a:r>
          </a:p>
        </p:txBody>
      </p:sp>
      <p:sp>
        <p:nvSpPr>
          <p:cNvPr id="3" name="Subtitle 2"/>
          <p:cNvSpPr>
            <a:spLocks noGrp="1"/>
          </p:cNvSpPr>
          <p:nvPr>
            <p:ph type="subTitle" idx="1"/>
          </p:nvPr>
        </p:nvSpPr>
        <p:spPr>
          <a:xfrm>
            <a:off x="609441" y="1600200"/>
            <a:ext cx="11173090" cy="4648200"/>
          </a:xfrm>
        </p:spPr>
        <p:txBody>
          <a:bodyPr>
            <a:normAutofit fontScale="92500" lnSpcReduction="10000"/>
          </a:bodyPr>
          <a:lstStyle/>
          <a:p>
            <a:pPr marL="285750" indent="-285750" algn="l">
              <a:buFont typeface="Wingdings" panose="05000000000000000000" pitchFamily="2" charset="2"/>
              <a:buChar char="Ø"/>
            </a:pPr>
            <a:r>
              <a:rPr lang="en-US" sz="1800" dirty="0">
                <a:solidFill>
                  <a:schemeClr val="tx1"/>
                </a:solidFill>
              </a:rPr>
              <a:t>ReportNG is a simple plug-in for the TestNG unit-testing framework to generate HTML reports as a replacement for the default TestNG HTML reports. You can also customize html report with the help of TestNG listeners.</a:t>
            </a:r>
          </a:p>
          <a:p>
            <a:pPr marL="285750" indent="-285750" algn="l">
              <a:buFont typeface="Wingdings" panose="05000000000000000000" pitchFamily="2" charset="2"/>
              <a:buChar char="Ø"/>
            </a:pPr>
            <a:r>
              <a:rPr lang="en-US" sz="1800" dirty="0">
                <a:solidFill>
                  <a:schemeClr val="tx1"/>
                </a:solidFill>
              </a:rPr>
              <a:t>ReportNG Is very good add-on to generate Interactive and readable reports for selenium </a:t>
            </a:r>
            <a:r>
              <a:rPr lang="en-US" sz="1800" dirty="0" err="1">
                <a:solidFill>
                  <a:schemeClr val="tx1"/>
                </a:solidFill>
              </a:rPr>
              <a:t>webdriver</a:t>
            </a:r>
            <a:r>
              <a:rPr lang="en-US" sz="1800" dirty="0">
                <a:solidFill>
                  <a:schemeClr val="tx1"/>
                </a:solidFill>
              </a:rPr>
              <a:t> tests. </a:t>
            </a:r>
          </a:p>
          <a:p>
            <a:pPr marL="285750" indent="-285750" algn="l">
              <a:buFont typeface="Wingdings" panose="05000000000000000000" pitchFamily="2" charset="2"/>
              <a:buChar char="Ø"/>
            </a:pPr>
            <a:r>
              <a:rPr lang="en-US" sz="1800" dirty="0">
                <a:solidFill>
                  <a:schemeClr val="tx1"/>
                </a:solidFill>
              </a:rPr>
              <a:t>ReportNG can be integrated in your project with following steps: </a:t>
            </a:r>
          </a:p>
          <a:p>
            <a:pPr marL="742950" lvl="1" indent="-285750" algn="l">
              <a:buFont typeface="Wingdings" panose="05000000000000000000" pitchFamily="2" charset="2"/>
              <a:buChar char="ü"/>
            </a:pPr>
            <a:r>
              <a:rPr lang="en-US" sz="1400" dirty="0">
                <a:solidFill>
                  <a:schemeClr val="tx1"/>
                </a:solidFill>
              </a:rPr>
              <a:t>You need to download following jars:</a:t>
            </a:r>
          </a:p>
          <a:p>
            <a:pPr marL="1200150" lvl="2" indent="-285750" algn="l">
              <a:buFont typeface="+mj-lt"/>
              <a:buAutoNum type="romanLcPeriod"/>
            </a:pPr>
            <a:r>
              <a:rPr lang="en-US" sz="1000" dirty="0">
                <a:solidFill>
                  <a:schemeClr val="tx1"/>
                </a:solidFill>
              </a:rPr>
              <a:t>Guice-3.0.jar</a:t>
            </a:r>
          </a:p>
          <a:p>
            <a:pPr marL="1200150" lvl="2" indent="-285750" algn="l">
              <a:buFont typeface="+mj-lt"/>
              <a:buAutoNum type="romanLcPeriod"/>
            </a:pPr>
            <a:r>
              <a:rPr lang="en-US" sz="1000" dirty="0">
                <a:solidFill>
                  <a:schemeClr val="tx1"/>
                </a:solidFill>
              </a:rPr>
              <a:t>Velocity-dep-1.4.jar</a:t>
            </a:r>
          </a:p>
          <a:p>
            <a:pPr marL="1200150" lvl="2" indent="-285750" algn="l">
              <a:buFont typeface="+mj-lt"/>
              <a:buAutoNum type="romanLcPeriod"/>
            </a:pPr>
            <a:r>
              <a:rPr lang="en-US" sz="1000" dirty="0">
                <a:solidFill>
                  <a:schemeClr val="tx1"/>
                </a:solidFill>
              </a:rPr>
              <a:t>Reportng-1.1.4.jar</a:t>
            </a:r>
          </a:p>
          <a:p>
            <a:pPr marL="742950" lvl="1" indent="-285750" algn="l">
              <a:buFont typeface="Wingdings" panose="05000000000000000000" pitchFamily="2" charset="2"/>
              <a:buChar char="ü"/>
            </a:pPr>
            <a:r>
              <a:rPr lang="en-US" sz="1400" dirty="0">
                <a:solidFill>
                  <a:schemeClr val="tx1"/>
                </a:solidFill>
              </a:rPr>
              <a:t>Add the jars in your project build path.</a:t>
            </a:r>
          </a:p>
          <a:p>
            <a:pPr marL="1200150" lvl="2" indent="-285750" algn="l">
              <a:buFont typeface="+mj-lt"/>
              <a:buAutoNum type="romanLcPeriod"/>
            </a:pPr>
            <a:r>
              <a:rPr lang="en-US" sz="1000" dirty="0">
                <a:solidFill>
                  <a:schemeClr val="tx1"/>
                </a:solidFill>
              </a:rPr>
              <a:t>Right Click on project.</a:t>
            </a:r>
          </a:p>
          <a:p>
            <a:pPr marL="1200150" lvl="2" indent="-285750" algn="l">
              <a:buFont typeface="+mj-lt"/>
              <a:buAutoNum type="romanLcPeriod"/>
            </a:pPr>
            <a:r>
              <a:rPr lang="en-US" sz="1000" dirty="0">
                <a:solidFill>
                  <a:schemeClr val="tx1"/>
                </a:solidFill>
              </a:rPr>
              <a:t>Build path.</a:t>
            </a:r>
          </a:p>
          <a:p>
            <a:pPr marL="1200150" lvl="2" indent="-285750" algn="l">
              <a:buFont typeface="+mj-lt"/>
              <a:buAutoNum type="romanLcPeriod"/>
            </a:pPr>
            <a:r>
              <a:rPr lang="en-US" sz="1000" dirty="0">
                <a:solidFill>
                  <a:schemeClr val="tx1"/>
                </a:solidFill>
              </a:rPr>
              <a:t>Configure </a:t>
            </a:r>
            <a:r>
              <a:rPr lang="en-US" sz="1000" dirty="0" err="1">
                <a:solidFill>
                  <a:schemeClr val="tx1"/>
                </a:solidFill>
              </a:rPr>
              <a:t>buildpath</a:t>
            </a:r>
            <a:r>
              <a:rPr lang="en-US" sz="1000" dirty="0">
                <a:solidFill>
                  <a:schemeClr val="tx1"/>
                </a:solidFill>
              </a:rPr>
              <a:t>.</a:t>
            </a:r>
          </a:p>
          <a:p>
            <a:pPr marL="1200150" lvl="2" indent="-285750" algn="l">
              <a:buFont typeface="+mj-lt"/>
              <a:buAutoNum type="romanLcPeriod"/>
            </a:pPr>
            <a:r>
              <a:rPr lang="en-US" sz="1000" dirty="0">
                <a:solidFill>
                  <a:schemeClr val="tx1"/>
                </a:solidFill>
              </a:rPr>
              <a:t>Add external jars.</a:t>
            </a:r>
          </a:p>
          <a:p>
            <a:pPr marL="742950" lvl="1" indent="-285750" algn="l">
              <a:buFont typeface="Wingdings" panose="05000000000000000000" pitchFamily="2" charset="2"/>
              <a:buChar char="ü"/>
            </a:pPr>
            <a:r>
              <a:rPr lang="en-US" sz="1400" dirty="0">
                <a:solidFill>
                  <a:schemeClr val="tx1"/>
                </a:solidFill>
              </a:rPr>
              <a:t>Disable default listeners of TestNG.</a:t>
            </a:r>
          </a:p>
          <a:p>
            <a:pPr marL="1200150" lvl="2" indent="-285750" algn="l">
              <a:buFont typeface="+mj-lt"/>
              <a:buAutoNum type="romanLcPeriod"/>
            </a:pPr>
            <a:r>
              <a:rPr lang="en-US" sz="1000" dirty="0">
                <a:solidFill>
                  <a:schemeClr val="tx1"/>
                </a:solidFill>
              </a:rPr>
              <a:t>Right click on project folder In eclipse.</a:t>
            </a:r>
          </a:p>
          <a:p>
            <a:pPr marL="1200150" lvl="2" indent="-285750" algn="l">
              <a:buFont typeface="+mj-lt"/>
              <a:buAutoNum type="romanLcPeriod"/>
            </a:pPr>
            <a:r>
              <a:rPr lang="en-US" sz="1000" dirty="0">
                <a:solidFill>
                  <a:schemeClr val="tx1"/>
                </a:solidFill>
              </a:rPr>
              <a:t>Go to Properties. - It will open Properties dialog.</a:t>
            </a:r>
          </a:p>
          <a:p>
            <a:pPr marL="1200150" lvl="2" indent="-285750" algn="l">
              <a:buFont typeface="+mj-lt"/>
              <a:buAutoNum type="romanLcPeriod"/>
            </a:pPr>
            <a:r>
              <a:rPr lang="en-US" sz="1000" dirty="0">
                <a:solidFill>
                  <a:schemeClr val="tx1"/>
                </a:solidFill>
              </a:rPr>
              <a:t>Go to TestNG and check Disable default listeners checkbox.</a:t>
            </a:r>
          </a:p>
        </p:txBody>
      </p:sp>
    </p:spTree>
    <p:extLst>
      <p:ext uri="{BB962C8B-B14F-4D97-AF65-F5344CB8AC3E}">
        <p14:creationId xmlns:p14="http://schemas.microsoft.com/office/powerpoint/2010/main" val="342519003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294" y="457201"/>
            <a:ext cx="10969943" cy="4525963"/>
          </a:xfrm>
        </p:spPr>
        <p:txBody>
          <a:bodyPr>
            <a:normAutofit/>
          </a:bodyPr>
          <a:lstStyle/>
          <a:p>
            <a:pPr>
              <a:buFont typeface="Wingdings" panose="05000000000000000000" pitchFamily="2" charset="2"/>
              <a:buChar char="ü"/>
            </a:pPr>
            <a:r>
              <a:rPr lang="en-US" sz="1400" dirty="0"/>
              <a:t>We need to add the below two listeners to testng.xml file.</a:t>
            </a:r>
          </a:p>
          <a:p>
            <a:pPr marL="457200" lvl="1" indent="0">
              <a:buNone/>
            </a:pPr>
            <a:r>
              <a:rPr lang="en-US" sz="1000" dirty="0"/>
              <a:t>&lt;</a:t>
            </a:r>
            <a:r>
              <a:rPr lang="en-US" sz="1000" b="1" dirty="0"/>
              <a:t>listeners</a:t>
            </a:r>
            <a:r>
              <a:rPr lang="en-US" sz="1000" dirty="0"/>
              <a:t>&gt;       &lt;</a:t>
            </a:r>
            <a:r>
              <a:rPr lang="en-US" sz="1000" b="1" dirty="0"/>
              <a:t>listener</a:t>
            </a:r>
            <a:r>
              <a:rPr lang="en-US" sz="1000" dirty="0"/>
              <a:t> class-name="</a:t>
            </a:r>
            <a:r>
              <a:rPr lang="en-US" sz="1000" dirty="0" err="1"/>
              <a:t>org.uncommons.reportng.HTMLReporter</a:t>
            </a:r>
            <a:r>
              <a:rPr lang="en-US" sz="1000" dirty="0"/>
              <a:t>"/&gt;       </a:t>
            </a:r>
          </a:p>
          <a:p>
            <a:pPr marL="457200" lvl="1" indent="0">
              <a:buNone/>
            </a:pPr>
            <a:r>
              <a:rPr lang="en-US" sz="1000" dirty="0"/>
              <a:t>&lt;</a:t>
            </a:r>
            <a:r>
              <a:rPr lang="en-US" sz="1000" b="1" dirty="0"/>
              <a:t>listener</a:t>
            </a:r>
            <a:r>
              <a:rPr lang="en-US" sz="1000" dirty="0"/>
              <a:t> class-name="</a:t>
            </a:r>
            <a:r>
              <a:rPr lang="en-US" sz="1000" dirty="0" err="1"/>
              <a:t>org.uncommons.reportng.JUnitXMLReporter</a:t>
            </a:r>
            <a:r>
              <a:rPr lang="en-US" sz="1000" dirty="0"/>
              <a:t>"/&gt;   &lt;/</a:t>
            </a:r>
            <a:r>
              <a:rPr lang="en-US" sz="1000" b="1" dirty="0"/>
              <a:t>listeners</a:t>
            </a:r>
            <a:r>
              <a:rPr lang="en-US" sz="1000" dirty="0"/>
              <a:t>&gt;</a:t>
            </a:r>
          </a:p>
          <a:p>
            <a:pPr indent="-285750">
              <a:buFont typeface="Wingdings" panose="05000000000000000000" pitchFamily="2" charset="2"/>
              <a:buChar char="ü"/>
            </a:pPr>
            <a:r>
              <a:rPr lang="en-US" sz="1400" dirty="0"/>
              <a:t>Finally testng.xml file should look as the below for the given example :</a:t>
            </a:r>
          </a:p>
          <a:p>
            <a:pPr marL="457200" lvl="1" indent="0">
              <a:buNone/>
            </a:pPr>
            <a:r>
              <a:rPr lang="en-US" sz="1000" dirty="0"/>
              <a:t>&lt;!DOCTYPE suite SYSTEM "</a:t>
            </a:r>
            <a:r>
              <a:rPr lang="en-US" sz="1000" dirty="0">
                <a:hlinkClick r:id="rId2"/>
              </a:rPr>
              <a:t>http://testng.org/testng-1.0.dtd"</a:t>
            </a:r>
            <a:r>
              <a:rPr lang="en-US" sz="1000" dirty="0"/>
              <a:t> &gt; </a:t>
            </a:r>
          </a:p>
          <a:p>
            <a:pPr marL="457200" lvl="1" indent="0">
              <a:buNone/>
            </a:pPr>
            <a:r>
              <a:rPr lang="en-US" sz="1000" dirty="0"/>
              <a:t>&lt;</a:t>
            </a:r>
            <a:r>
              <a:rPr lang="en-US" sz="1000" b="1" dirty="0"/>
              <a:t>suite</a:t>
            </a:r>
            <a:r>
              <a:rPr lang="en-US" sz="1000" dirty="0"/>
              <a:t> name="Suite1" verbose="1" &gt; </a:t>
            </a:r>
          </a:p>
          <a:p>
            <a:pPr marL="457200" lvl="1" indent="0">
              <a:buNone/>
            </a:pPr>
            <a:r>
              <a:rPr lang="en-US" sz="1000" dirty="0"/>
              <a:t>&lt;</a:t>
            </a:r>
            <a:r>
              <a:rPr lang="en-US" sz="1000" b="1" dirty="0"/>
              <a:t>listeners</a:t>
            </a:r>
            <a:r>
              <a:rPr lang="en-US" sz="1000" dirty="0"/>
              <a:t>&gt;       &lt;</a:t>
            </a:r>
            <a:r>
              <a:rPr lang="en-US" sz="1000" b="1" dirty="0"/>
              <a:t>listener</a:t>
            </a:r>
            <a:r>
              <a:rPr lang="en-US" sz="1000" dirty="0"/>
              <a:t> class-name="</a:t>
            </a:r>
            <a:r>
              <a:rPr lang="en-US" sz="1000" dirty="0" err="1"/>
              <a:t>org.uncommons.reportng.HTMLReporter</a:t>
            </a:r>
            <a:r>
              <a:rPr lang="en-US" sz="1000" dirty="0"/>
              <a:t>"/&gt;       </a:t>
            </a:r>
          </a:p>
          <a:p>
            <a:pPr marL="457200" lvl="1" indent="0">
              <a:buNone/>
            </a:pPr>
            <a:r>
              <a:rPr lang="en-US" sz="1000" dirty="0"/>
              <a:t>&lt;</a:t>
            </a:r>
            <a:r>
              <a:rPr lang="en-US" sz="1000" b="1" dirty="0"/>
              <a:t>listener</a:t>
            </a:r>
            <a:r>
              <a:rPr lang="en-US" sz="1000" dirty="0"/>
              <a:t> class-name="</a:t>
            </a:r>
            <a:r>
              <a:rPr lang="en-US" sz="1000" dirty="0" err="1"/>
              <a:t>org.uncommons.reportng.JUnitXMLReporter</a:t>
            </a:r>
            <a:r>
              <a:rPr lang="en-US" sz="1000" dirty="0"/>
              <a:t>"/&gt;   &lt;/</a:t>
            </a:r>
            <a:r>
              <a:rPr lang="en-US" sz="1000" b="1" dirty="0"/>
              <a:t>listeners</a:t>
            </a:r>
            <a:r>
              <a:rPr lang="en-US" sz="1000" dirty="0"/>
              <a:t>&gt;   </a:t>
            </a:r>
          </a:p>
          <a:p>
            <a:pPr marL="457200" lvl="1" indent="0">
              <a:buNone/>
            </a:pPr>
            <a:r>
              <a:rPr lang="en-US" sz="1000" dirty="0"/>
              <a:t>&lt;</a:t>
            </a:r>
            <a:r>
              <a:rPr lang="en-US" sz="1000" b="1" dirty="0"/>
              <a:t>test</a:t>
            </a:r>
            <a:r>
              <a:rPr lang="en-US" sz="1000" dirty="0"/>
              <a:t> name="Regression Test Suite"   &gt;     </a:t>
            </a:r>
          </a:p>
          <a:p>
            <a:pPr marL="457200" lvl="1" indent="0">
              <a:buNone/>
            </a:pPr>
            <a:r>
              <a:rPr lang="en-US" sz="1000" dirty="0"/>
              <a:t>&lt;</a:t>
            </a:r>
            <a:r>
              <a:rPr lang="en-US" sz="1000" b="1" dirty="0"/>
              <a:t>packages</a:t>
            </a:r>
            <a:r>
              <a:rPr lang="en-US" sz="1000" dirty="0"/>
              <a:t>&gt;       &lt;</a:t>
            </a:r>
            <a:r>
              <a:rPr lang="en-US" sz="1000" b="1" dirty="0"/>
              <a:t>package</a:t>
            </a:r>
            <a:r>
              <a:rPr lang="en-US" sz="1000" dirty="0"/>
              <a:t> name="</a:t>
            </a:r>
            <a:r>
              <a:rPr lang="en-US" sz="1000" dirty="0" err="1"/>
              <a:t>packOne</a:t>
            </a:r>
            <a:r>
              <a:rPr lang="en-US" sz="1000" dirty="0"/>
              <a:t>" /&gt;       </a:t>
            </a:r>
          </a:p>
          <a:p>
            <a:pPr marL="457200" lvl="1" indent="0">
              <a:buNone/>
            </a:pPr>
            <a:r>
              <a:rPr lang="en-US" sz="1000" dirty="0"/>
              <a:t>&lt;</a:t>
            </a:r>
            <a:r>
              <a:rPr lang="en-US" sz="1000" b="1" dirty="0"/>
              <a:t>package</a:t>
            </a:r>
            <a:r>
              <a:rPr lang="en-US" sz="1000" dirty="0"/>
              <a:t> name="</a:t>
            </a:r>
            <a:r>
              <a:rPr lang="en-US" sz="1000" dirty="0" err="1"/>
              <a:t>packTwo</a:t>
            </a:r>
            <a:r>
              <a:rPr lang="en-US" sz="1000" dirty="0"/>
              <a:t>" /&gt;    </a:t>
            </a:r>
          </a:p>
          <a:p>
            <a:pPr marL="457200" lvl="1" indent="0">
              <a:buNone/>
            </a:pPr>
            <a:r>
              <a:rPr lang="en-US" sz="1000" dirty="0"/>
              <a:t>&lt;/</a:t>
            </a:r>
            <a:r>
              <a:rPr lang="en-US" sz="1000" b="1" dirty="0"/>
              <a:t>packages</a:t>
            </a:r>
            <a:r>
              <a:rPr lang="en-US" sz="1000" dirty="0"/>
              <a:t>&gt; </a:t>
            </a:r>
          </a:p>
          <a:p>
            <a:pPr marL="457200" lvl="1" indent="0">
              <a:buNone/>
            </a:pPr>
            <a:r>
              <a:rPr lang="en-US" sz="1000" dirty="0"/>
              <a:t>&lt;/</a:t>
            </a:r>
            <a:r>
              <a:rPr lang="en-US" sz="1000" b="1" dirty="0"/>
              <a:t>test</a:t>
            </a:r>
            <a:r>
              <a:rPr lang="en-US" sz="1000" dirty="0"/>
              <a:t>&gt;</a:t>
            </a:r>
          </a:p>
          <a:p>
            <a:pPr marL="457200" lvl="1" indent="0">
              <a:buNone/>
            </a:pPr>
            <a:r>
              <a:rPr lang="en-US" sz="1000" dirty="0"/>
              <a:t> &lt;/</a:t>
            </a:r>
            <a:r>
              <a:rPr lang="en-US" sz="1000" b="1" dirty="0"/>
              <a:t>suite</a:t>
            </a:r>
            <a:r>
              <a:rPr lang="en-US" sz="1000" dirty="0"/>
              <a:t>&gt;</a:t>
            </a:r>
          </a:p>
          <a:p>
            <a:pPr marL="57150" indent="0">
              <a:buNone/>
            </a:pPr>
            <a:r>
              <a:rPr lang="en-US" sz="1400" dirty="0"/>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68" y="3352800"/>
            <a:ext cx="8959330" cy="3061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971640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21" y="228601"/>
            <a:ext cx="8836898" cy="2985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10" y="3276600"/>
            <a:ext cx="8343540" cy="3459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9253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67555"/>
            <a:ext cx="10972800" cy="4677657"/>
          </a:xfrm>
        </p:spPr>
        <p:txBody>
          <a:bodyPr/>
          <a:lstStyle/>
          <a:p>
            <a:pPr marL="0" indent="0">
              <a:buNone/>
            </a:pPr>
            <a:r>
              <a:rPr lang="en-US" dirty="0"/>
              <a:t>The most commonly used techniques that are used for web development and for writing Selenium scripts are:</a:t>
            </a:r>
          </a:p>
          <a:p>
            <a:endParaRPr lang="en-US" dirty="0"/>
          </a:p>
          <a:p>
            <a:r>
              <a:rPr lang="en-US" dirty="0"/>
              <a:t>HTML</a:t>
            </a:r>
          </a:p>
          <a:p>
            <a:r>
              <a:rPr lang="en-US" dirty="0"/>
              <a:t>JAVASCRIPT</a:t>
            </a:r>
          </a:p>
          <a:p>
            <a:r>
              <a:rPr lang="en-US" dirty="0"/>
              <a:t>DOM</a:t>
            </a:r>
          </a:p>
          <a:p>
            <a:r>
              <a:rPr lang="en-US" dirty="0"/>
              <a:t>CSS</a:t>
            </a:r>
          </a:p>
          <a:p>
            <a:endParaRPr lang="en-US" dirty="0"/>
          </a:p>
        </p:txBody>
      </p:sp>
      <p:sp>
        <p:nvSpPr>
          <p:cNvPr id="4" name="Title 3"/>
          <p:cNvSpPr>
            <a:spLocks noGrp="1"/>
          </p:cNvSpPr>
          <p:nvPr>
            <p:ph type="title"/>
          </p:nvPr>
        </p:nvSpPr>
        <p:spPr/>
        <p:txBody>
          <a:bodyPr/>
          <a:lstStyle/>
          <a:p>
            <a:r>
              <a:rPr lang="en-US" dirty="0"/>
              <a:t>WEB TECHNOLOGIES</a:t>
            </a:r>
          </a:p>
        </p:txBody>
      </p:sp>
    </p:spTree>
    <p:extLst>
      <p:ext uri="{BB962C8B-B14F-4D97-AF65-F5344CB8AC3E}">
        <p14:creationId xmlns:p14="http://schemas.microsoft.com/office/powerpoint/2010/main" val="242026761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258928" cy="792162"/>
          </a:xfrm>
        </p:spPr>
        <p:txBody>
          <a:bodyPr>
            <a:normAutofit/>
          </a:bodyPr>
          <a:lstStyle/>
          <a:p>
            <a:r>
              <a:rPr lang="en-US" dirty="0"/>
              <a:t>Configuring ReportNG with Maven Project</a:t>
            </a:r>
          </a:p>
        </p:txBody>
      </p:sp>
      <p:sp>
        <p:nvSpPr>
          <p:cNvPr id="3" name="Content Placeholder 2"/>
          <p:cNvSpPr>
            <a:spLocks noGrp="1"/>
          </p:cNvSpPr>
          <p:nvPr>
            <p:ph idx="1"/>
          </p:nvPr>
        </p:nvSpPr>
        <p:spPr>
          <a:xfrm>
            <a:off x="609441" y="1600200"/>
            <a:ext cx="11071516" cy="4876800"/>
          </a:xfrm>
        </p:spPr>
        <p:txBody>
          <a:bodyPr>
            <a:normAutofit fontScale="77500" lnSpcReduction="20000"/>
          </a:bodyPr>
          <a:lstStyle/>
          <a:p>
            <a:pPr>
              <a:buFont typeface="Wingdings" panose="05000000000000000000" pitchFamily="2" charset="2"/>
              <a:buChar char="Ø"/>
            </a:pPr>
            <a:r>
              <a:rPr lang="en-US" sz="1400" dirty="0"/>
              <a:t>You need to add following dependency in the pom.xml</a:t>
            </a:r>
          </a:p>
          <a:p>
            <a:pPr marL="457200" lvl="1" indent="0">
              <a:buNone/>
            </a:pPr>
            <a:r>
              <a:rPr lang="en-US" sz="1000" dirty="0"/>
              <a:t>&lt;dependency&gt; </a:t>
            </a:r>
          </a:p>
          <a:p>
            <a:pPr marL="457200" lvl="1" indent="0">
              <a:buNone/>
            </a:pPr>
            <a:r>
              <a:rPr lang="en-US" sz="1000" dirty="0"/>
              <a:t>&lt;</a:t>
            </a:r>
            <a:r>
              <a:rPr lang="en-US" sz="1000" dirty="0" err="1"/>
              <a:t>groupId</a:t>
            </a:r>
            <a:r>
              <a:rPr lang="en-US" sz="1000" dirty="0"/>
              <a:t>&gt;</a:t>
            </a:r>
            <a:r>
              <a:rPr lang="en-US" sz="1000" dirty="0" err="1"/>
              <a:t>org.uncommons</a:t>
            </a:r>
            <a:r>
              <a:rPr lang="en-US" sz="1000" dirty="0"/>
              <a:t>&lt;/</a:t>
            </a:r>
            <a:r>
              <a:rPr lang="en-US" sz="1000" dirty="0" err="1"/>
              <a:t>groupId</a:t>
            </a:r>
            <a:r>
              <a:rPr lang="en-US" sz="1000" dirty="0"/>
              <a:t>&gt; </a:t>
            </a:r>
          </a:p>
          <a:p>
            <a:pPr marL="457200" lvl="1" indent="0">
              <a:buNone/>
            </a:pPr>
            <a:r>
              <a:rPr lang="en-US" sz="1000" dirty="0"/>
              <a:t>&lt;</a:t>
            </a:r>
            <a:r>
              <a:rPr lang="en-US" sz="1000" dirty="0" err="1"/>
              <a:t>artifactId</a:t>
            </a:r>
            <a:r>
              <a:rPr lang="en-US" sz="1000" dirty="0"/>
              <a:t>&gt;</a:t>
            </a:r>
            <a:r>
              <a:rPr lang="en-US" sz="1000" dirty="0" err="1"/>
              <a:t>reportng</a:t>
            </a:r>
            <a:r>
              <a:rPr lang="en-US" sz="1000" dirty="0"/>
              <a:t>&lt;/</a:t>
            </a:r>
            <a:r>
              <a:rPr lang="en-US" sz="1000" dirty="0" err="1"/>
              <a:t>artifactId</a:t>
            </a:r>
            <a:r>
              <a:rPr lang="en-US" sz="1000" dirty="0"/>
              <a:t>&gt; </a:t>
            </a:r>
          </a:p>
          <a:p>
            <a:pPr marL="457200" lvl="1" indent="0">
              <a:buNone/>
            </a:pPr>
            <a:r>
              <a:rPr lang="en-US" sz="1000" dirty="0"/>
              <a:t>&lt;version&gt;1.1.4&lt;/version&gt; </a:t>
            </a:r>
          </a:p>
          <a:p>
            <a:pPr marL="457200" lvl="1" indent="0">
              <a:buNone/>
            </a:pPr>
            <a:r>
              <a:rPr lang="en-US" sz="1000" dirty="0"/>
              <a:t>&lt;scope&gt;test&lt;/scope&gt; </a:t>
            </a:r>
          </a:p>
          <a:p>
            <a:pPr marL="457200" lvl="1" indent="0">
              <a:buNone/>
            </a:pPr>
            <a:r>
              <a:rPr lang="en-US" sz="1000" dirty="0"/>
              <a:t>&lt;/dependency&gt;</a:t>
            </a:r>
          </a:p>
          <a:p>
            <a:pPr marL="457200" lvl="1" indent="0">
              <a:buNone/>
            </a:pPr>
            <a:r>
              <a:rPr lang="en-US" sz="1000" dirty="0"/>
              <a:t>&lt;dependency&gt; </a:t>
            </a:r>
          </a:p>
          <a:p>
            <a:pPr marL="457200" lvl="1" indent="0">
              <a:buNone/>
            </a:pPr>
            <a:r>
              <a:rPr lang="en-US" sz="1000" dirty="0"/>
              <a:t>&lt;</a:t>
            </a:r>
            <a:r>
              <a:rPr lang="en-US" sz="1000" dirty="0" err="1"/>
              <a:t>groupId</a:t>
            </a:r>
            <a:r>
              <a:rPr lang="en-US" sz="1000" dirty="0"/>
              <a:t>&gt;</a:t>
            </a:r>
            <a:r>
              <a:rPr lang="en-US" sz="1000" dirty="0" err="1"/>
              <a:t>com.google.inject</a:t>
            </a:r>
            <a:r>
              <a:rPr lang="en-US" sz="1000" dirty="0"/>
              <a:t>&lt;/</a:t>
            </a:r>
            <a:r>
              <a:rPr lang="en-US" sz="1000" dirty="0" err="1"/>
              <a:t>groupId</a:t>
            </a:r>
            <a:r>
              <a:rPr lang="en-US" sz="1000" dirty="0"/>
              <a:t>&gt; </a:t>
            </a:r>
          </a:p>
          <a:p>
            <a:pPr marL="457200" lvl="1" indent="0">
              <a:buNone/>
            </a:pPr>
            <a:r>
              <a:rPr lang="en-US" sz="1000" dirty="0"/>
              <a:t>&lt;</a:t>
            </a:r>
            <a:r>
              <a:rPr lang="en-US" sz="1000" dirty="0" err="1"/>
              <a:t>artifactId</a:t>
            </a:r>
            <a:r>
              <a:rPr lang="en-US" sz="1000" dirty="0"/>
              <a:t>&gt;</a:t>
            </a:r>
            <a:r>
              <a:rPr lang="en-US" sz="1000" dirty="0" err="1"/>
              <a:t>guice</a:t>
            </a:r>
            <a:r>
              <a:rPr lang="en-US" sz="1000" dirty="0"/>
              <a:t>&lt;/</a:t>
            </a:r>
            <a:r>
              <a:rPr lang="en-US" sz="1000" dirty="0" err="1"/>
              <a:t>artifactId</a:t>
            </a:r>
            <a:r>
              <a:rPr lang="en-US" sz="1000" dirty="0"/>
              <a:t>&gt; </a:t>
            </a:r>
          </a:p>
          <a:p>
            <a:pPr marL="457200" lvl="1" indent="0">
              <a:buNone/>
            </a:pPr>
            <a:r>
              <a:rPr lang="en-US" sz="1000" dirty="0"/>
              <a:t>&lt;version&gt;3.0&lt;/version&gt;   </a:t>
            </a:r>
          </a:p>
          <a:p>
            <a:pPr marL="457200" lvl="1" indent="0">
              <a:buNone/>
            </a:pPr>
            <a:r>
              <a:rPr lang="en-US" sz="1000" dirty="0"/>
              <a:t> &lt;/dependency&gt;</a:t>
            </a:r>
          </a:p>
          <a:p>
            <a:pPr marL="457200" lvl="1" indent="0">
              <a:buNone/>
            </a:pPr>
            <a:r>
              <a:rPr lang="en-US" sz="1000" dirty="0"/>
              <a:t>&lt;dependency&gt;</a:t>
            </a:r>
          </a:p>
          <a:p>
            <a:pPr marL="457200" lvl="1" indent="0">
              <a:buNone/>
            </a:pPr>
            <a:r>
              <a:rPr lang="en-US" sz="1000" dirty="0"/>
              <a:t>&lt;</a:t>
            </a:r>
            <a:r>
              <a:rPr lang="en-US" sz="1000" dirty="0" err="1"/>
              <a:t>groupId</a:t>
            </a:r>
            <a:r>
              <a:rPr lang="en-US" sz="1000" dirty="0"/>
              <a:t>&gt;</a:t>
            </a:r>
            <a:r>
              <a:rPr lang="en-US" sz="1000" dirty="0" err="1"/>
              <a:t>org.apache.velocity</a:t>
            </a:r>
            <a:r>
              <a:rPr lang="en-US" sz="1000" dirty="0"/>
              <a:t>&lt;/</a:t>
            </a:r>
            <a:r>
              <a:rPr lang="en-US" sz="1000" dirty="0" err="1"/>
              <a:t>groupId</a:t>
            </a:r>
            <a:r>
              <a:rPr lang="en-US" sz="1000" dirty="0"/>
              <a:t>&gt;</a:t>
            </a:r>
          </a:p>
          <a:p>
            <a:pPr marL="457200" lvl="1" indent="0">
              <a:buNone/>
            </a:pPr>
            <a:r>
              <a:rPr lang="en-US" sz="1000" dirty="0"/>
              <a:t>&lt;</a:t>
            </a:r>
            <a:r>
              <a:rPr lang="en-US" sz="1000" dirty="0" err="1"/>
              <a:t>artifactId</a:t>
            </a:r>
            <a:r>
              <a:rPr lang="en-US" sz="1000" dirty="0"/>
              <a:t>&gt;velocity&lt;/</a:t>
            </a:r>
            <a:r>
              <a:rPr lang="en-US" sz="1000" dirty="0" err="1"/>
              <a:t>artifactId</a:t>
            </a:r>
            <a:r>
              <a:rPr lang="en-US" sz="1000" dirty="0"/>
              <a:t>&gt;</a:t>
            </a:r>
          </a:p>
          <a:p>
            <a:pPr marL="457200" lvl="1" indent="0">
              <a:buNone/>
            </a:pPr>
            <a:r>
              <a:rPr lang="en-US" sz="1000" dirty="0"/>
              <a:t>&lt;version&gt;1.7&lt;/version&gt;</a:t>
            </a:r>
          </a:p>
          <a:p>
            <a:pPr marL="457200" lvl="1" indent="0">
              <a:buNone/>
            </a:pPr>
            <a:r>
              <a:rPr lang="en-US" sz="1000" dirty="0"/>
              <a:t>&lt;/dependency&gt;</a:t>
            </a:r>
          </a:p>
          <a:p>
            <a:pPr indent="-285750">
              <a:buFont typeface="Wingdings" panose="05000000000000000000" pitchFamily="2" charset="2"/>
              <a:buChar char="Ø"/>
            </a:pPr>
            <a:r>
              <a:rPr lang="en-US" sz="1400" dirty="0">
                <a:solidFill>
                  <a:schemeClr val="tx1"/>
                </a:solidFill>
              </a:rPr>
              <a:t>Disable default listeners of TestNG.</a:t>
            </a:r>
          </a:p>
          <a:p>
            <a:pPr marL="1200150" lvl="2" indent="-285750">
              <a:buFont typeface="+mj-lt"/>
              <a:buAutoNum type="romanLcPeriod"/>
            </a:pPr>
            <a:r>
              <a:rPr lang="en-US" sz="1000" dirty="0">
                <a:solidFill>
                  <a:schemeClr val="tx1"/>
                </a:solidFill>
              </a:rPr>
              <a:t>Right click on project folder In eclipse.</a:t>
            </a:r>
          </a:p>
          <a:p>
            <a:pPr marL="1200150" lvl="2" indent="-285750">
              <a:buFont typeface="+mj-lt"/>
              <a:buAutoNum type="romanLcPeriod"/>
            </a:pPr>
            <a:r>
              <a:rPr lang="en-US" sz="1000" dirty="0">
                <a:solidFill>
                  <a:schemeClr val="tx1"/>
                </a:solidFill>
              </a:rPr>
              <a:t>Go to Properties. - It will open Properties dialog.</a:t>
            </a:r>
          </a:p>
          <a:p>
            <a:pPr marL="1200150" lvl="2" indent="-285750">
              <a:buFont typeface="+mj-lt"/>
              <a:buAutoNum type="romanLcPeriod"/>
            </a:pPr>
            <a:r>
              <a:rPr lang="en-US" sz="1000" dirty="0">
                <a:solidFill>
                  <a:schemeClr val="tx1"/>
                </a:solidFill>
              </a:rPr>
              <a:t>Go to TestNG and check Disable default listeners checkbox.</a:t>
            </a:r>
          </a:p>
          <a:p>
            <a:pPr marL="114300" indent="0">
              <a:buNone/>
            </a:pPr>
            <a:endParaRPr lang="en-US" sz="1400" dirty="0">
              <a:solidFill>
                <a:schemeClr val="tx1"/>
              </a:solidFill>
            </a:endParaRPr>
          </a:p>
          <a:p>
            <a:pPr indent="-285750">
              <a:buFont typeface="Wingdings" panose="05000000000000000000" pitchFamily="2" charset="2"/>
              <a:buChar char="Ø"/>
            </a:pPr>
            <a:endParaRPr lang="en-US" sz="1400" dirty="0"/>
          </a:p>
        </p:txBody>
      </p:sp>
    </p:spTree>
    <p:extLst>
      <p:ext uri="{BB962C8B-B14F-4D97-AF65-F5344CB8AC3E}">
        <p14:creationId xmlns:p14="http://schemas.microsoft.com/office/powerpoint/2010/main" val="400030905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294" y="381001"/>
            <a:ext cx="10969943" cy="4525963"/>
          </a:xfrm>
        </p:spPr>
        <p:txBody>
          <a:bodyPr>
            <a:normAutofit/>
          </a:bodyPr>
          <a:lstStyle/>
          <a:p>
            <a:pPr>
              <a:buFont typeface="Wingdings" panose="05000000000000000000" pitchFamily="2" charset="2"/>
              <a:buChar char="Ø"/>
            </a:pPr>
            <a:r>
              <a:rPr lang="en-US" sz="1400" dirty="0"/>
              <a:t>Add following property inside configurations tag in sure-fire plugin, just above the </a:t>
            </a:r>
            <a:r>
              <a:rPr lang="en-US" sz="1400" dirty="0" err="1"/>
              <a:t>suitexmlFile</a:t>
            </a:r>
            <a:r>
              <a:rPr lang="en-US" sz="1400" dirty="0"/>
              <a:t> tag:</a:t>
            </a:r>
          </a:p>
          <a:p>
            <a:pPr marL="457200" lvl="1" indent="0">
              <a:buNone/>
            </a:pPr>
            <a:r>
              <a:rPr lang="en-US" sz="1000" dirty="0"/>
              <a:t>&lt;properties&gt; &lt;!-- Setting ReportNG listeners --&gt; </a:t>
            </a:r>
          </a:p>
          <a:p>
            <a:pPr marL="457200" lvl="1" indent="0">
              <a:buNone/>
            </a:pPr>
            <a:r>
              <a:rPr lang="en-US" sz="1000" dirty="0"/>
              <a:t>&lt;property&gt; &lt;name&gt;listener&lt;/name&gt;   </a:t>
            </a:r>
          </a:p>
          <a:p>
            <a:pPr marL="457200" lvl="1" indent="0">
              <a:buNone/>
            </a:pPr>
            <a:r>
              <a:rPr lang="en-US" sz="1000" dirty="0"/>
              <a:t>&lt;value&gt;</a:t>
            </a:r>
            <a:r>
              <a:rPr lang="en-US" sz="1000" dirty="0" err="1"/>
              <a:t>org.uncommons.reportng.HTMLReporter</a:t>
            </a:r>
            <a:r>
              <a:rPr lang="en-US" sz="1000" dirty="0"/>
              <a:t>, </a:t>
            </a:r>
            <a:r>
              <a:rPr lang="en-US" sz="1000" dirty="0" err="1"/>
              <a:t>org.uncommons.reportng.JUnitXMLReporter</a:t>
            </a:r>
            <a:r>
              <a:rPr lang="en-US" sz="1000" dirty="0"/>
              <a:t>&lt;/value&gt; </a:t>
            </a:r>
          </a:p>
          <a:p>
            <a:pPr marL="457200" lvl="1" indent="0">
              <a:buNone/>
            </a:pPr>
            <a:r>
              <a:rPr lang="en-US" sz="1000" dirty="0"/>
              <a:t>&lt;/property&gt; </a:t>
            </a:r>
          </a:p>
          <a:p>
            <a:pPr marL="457200" lvl="1" indent="0">
              <a:buNone/>
            </a:pPr>
            <a:r>
              <a:rPr lang="en-US" sz="1000" dirty="0"/>
              <a:t>&lt;/properties&gt;</a:t>
            </a:r>
          </a:p>
          <a:p>
            <a:pPr marL="457200" lvl="1" indent="0">
              <a:buNone/>
            </a:pPr>
            <a:endParaRPr lang="en-US" sz="1000" dirty="0"/>
          </a:p>
          <a:p>
            <a:pPr marL="457200" lvl="1" indent="0">
              <a:buNone/>
            </a:pPr>
            <a:r>
              <a:rPr lang="en-US" sz="1200" dirty="0"/>
              <a:t>Refer below  screen shot for the same:</a:t>
            </a:r>
          </a:p>
          <a:p>
            <a:pPr marL="457200" lvl="1" indent="0">
              <a:buNone/>
            </a:pPr>
            <a:endParaRPr lang="en-US" sz="1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68" y="2133600"/>
            <a:ext cx="7491049" cy="4374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695143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294" y="304801"/>
            <a:ext cx="10969943" cy="4525963"/>
          </a:xfrm>
        </p:spPr>
        <p:txBody>
          <a:bodyPr>
            <a:normAutofit fontScale="92500" lnSpcReduction="20000"/>
          </a:bodyPr>
          <a:lstStyle/>
          <a:p>
            <a:pPr>
              <a:buFont typeface="Wingdings" panose="05000000000000000000" pitchFamily="2" charset="2"/>
              <a:buChar char="Ø"/>
            </a:pPr>
            <a:endParaRPr lang="en-US" sz="1400" dirty="0"/>
          </a:p>
          <a:p>
            <a:pPr>
              <a:buFont typeface="Wingdings" panose="05000000000000000000" pitchFamily="2" charset="2"/>
              <a:buChar char="Ø"/>
            </a:pPr>
            <a:r>
              <a:rPr lang="en-US" sz="1400" dirty="0"/>
              <a:t>We need to add the below two listeners to testng.xml file.</a:t>
            </a:r>
          </a:p>
          <a:p>
            <a:pPr marL="457200" lvl="1" indent="0">
              <a:buNone/>
            </a:pPr>
            <a:r>
              <a:rPr lang="en-US" sz="1000" dirty="0"/>
              <a:t>&lt;</a:t>
            </a:r>
            <a:r>
              <a:rPr lang="en-US" sz="1000" b="1" dirty="0"/>
              <a:t>listeners</a:t>
            </a:r>
            <a:r>
              <a:rPr lang="en-US" sz="1000" dirty="0"/>
              <a:t>&gt;       &lt;</a:t>
            </a:r>
            <a:r>
              <a:rPr lang="en-US" sz="1000" b="1" dirty="0"/>
              <a:t>listener</a:t>
            </a:r>
            <a:r>
              <a:rPr lang="en-US" sz="1000" dirty="0"/>
              <a:t> class-name="</a:t>
            </a:r>
            <a:r>
              <a:rPr lang="en-US" sz="1000" dirty="0" err="1"/>
              <a:t>org.uncommons.reportng.HTMLReporter</a:t>
            </a:r>
            <a:r>
              <a:rPr lang="en-US" sz="1000" dirty="0"/>
              <a:t>"/&gt;       </a:t>
            </a:r>
          </a:p>
          <a:p>
            <a:pPr marL="457200" lvl="1" indent="0">
              <a:buNone/>
            </a:pPr>
            <a:r>
              <a:rPr lang="en-US" sz="1000" dirty="0"/>
              <a:t>&lt;</a:t>
            </a:r>
            <a:r>
              <a:rPr lang="en-US" sz="1000" b="1" dirty="0"/>
              <a:t>listener</a:t>
            </a:r>
            <a:r>
              <a:rPr lang="en-US" sz="1000" dirty="0"/>
              <a:t> class-name="</a:t>
            </a:r>
            <a:r>
              <a:rPr lang="en-US" sz="1000" dirty="0" err="1"/>
              <a:t>org.uncommons.reportng.JUnitXMLReporter</a:t>
            </a:r>
            <a:r>
              <a:rPr lang="en-US" sz="1000" dirty="0"/>
              <a:t>"/&gt;   &lt;/</a:t>
            </a:r>
            <a:r>
              <a:rPr lang="en-US" sz="1000" b="1" dirty="0"/>
              <a:t>listeners</a:t>
            </a:r>
            <a:r>
              <a:rPr lang="en-US" sz="1000" dirty="0"/>
              <a:t>&gt;</a:t>
            </a:r>
          </a:p>
          <a:p>
            <a:pPr indent="-285750">
              <a:buFont typeface="Wingdings" panose="05000000000000000000" pitchFamily="2" charset="2"/>
              <a:buChar char="Ø"/>
            </a:pPr>
            <a:r>
              <a:rPr lang="en-US" sz="1400" dirty="0"/>
              <a:t>Finally testng.xml file should look as the below for the given example :</a:t>
            </a:r>
          </a:p>
          <a:p>
            <a:pPr marL="457200" lvl="1" indent="0">
              <a:buNone/>
            </a:pPr>
            <a:r>
              <a:rPr lang="en-US" sz="1000" dirty="0"/>
              <a:t>&lt;!DOCTYPE suite SYSTEM "</a:t>
            </a:r>
            <a:r>
              <a:rPr lang="en-US" sz="1000" dirty="0">
                <a:hlinkClick r:id="rId2"/>
              </a:rPr>
              <a:t>http://testng.org/testng-1.0.dtd"</a:t>
            </a:r>
            <a:r>
              <a:rPr lang="en-US" sz="1000" dirty="0"/>
              <a:t> &gt; </a:t>
            </a:r>
          </a:p>
          <a:p>
            <a:pPr marL="457200" lvl="1" indent="0">
              <a:buNone/>
            </a:pPr>
            <a:r>
              <a:rPr lang="en-US" sz="1000" dirty="0"/>
              <a:t>&lt;</a:t>
            </a:r>
            <a:r>
              <a:rPr lang="en-US" sz="1000" b="1" dirty="0"/>
              <a:t>suite</a:t>
            </a:r>
            <a:r>
              <a:rPr lang="en-US" sz="1000" dirty="0"/>
              <a:t> name="Suite1" verbose="1" &gt; </a:t>
            </a:r>
          </a:p>
          <a:p>
            <a:pPr marL="457200" lvl="1" indent="0">
              <a:buNone/>
            </a:pPr>
            <a:r>
              <a:rPr lang="en-US" sz="1000" dirty="0"/>
              <a:t>&lt;</a:t>
            </a:r>
            <a:r>
              <a:rPr lang="en-US" sz="1000" b="1" dirty="0"/>
              <a:t>listeners</a:t>
            </a:r>
            <a:r>
              <a:rPr lang="en-US" sz="1000" dirty="0"/>
              <a:t>&gt;       &lt;</a:t>
            </a:r>
            <a:r>
              <a:rPr lang="en-US" sz="1000" b="1" dirty="0"/>
              <a:t>listener</a:t>
            </a:r>
            <a:r>
              <a:rPr lang="en-US" sz="1000" dirty="0"/>
              <a:t> class-name="</a:t>
            </a:r>
            <a:r>
              <a:rPr lang="en-US" sz="1000" dirty="0" err="1"/>
              <a:t>org.uncommons.reportng.HTMLReporter</a:t>
            </a:r>
            <a:r>
              <a:rPr lang="en-US" sz="1000" dirty="0"/>
              <a:t>"/&gt;       </a:t>
            </a:r>
          </a:p>
          <a:p>
            <a:pPr marL="457200" lvl="1" indent="0">
              <a:buNone/>
            </a:pPr>
            <a:r>
              <a:rPr lang="en-US" sz="1000" dirty="0"/>
              <a:t>&lt;</a:t>
            </a:r>
            <a:r>
              <a:rPr lang="en-US" sz="1000" b="1" dirty="0"/>
              <a:t>listener</a:t>
            </a:r>
            <a:r>
              <a:rPr lang="en-US" sz="1000" dirty="0"/>
              <a:t> class-name="</a:t>
            </a:r>
            <a:r>
              <a:rPr lang="en-US" sz="1000" dirty="0" err="1"/>
              <a:t>org.uncommons.reportng.JUnitXMLReporter</a:t>
            </a:r>
            <a:r>
              <a:rPr lang="en-US" sz="1000" dirty="0"/>
              <a:t>"/&gt;   &lt;/</a:t>
            </a:r>
            <a:r>
              <a:rPr lang="en-US" sz="1000" b="1" dirty="0"/>
              <a:t>listeners</a:t>
            </a:r>
            <a:r>
              <a:rPr lang="en-US" sz="1000" dirty="0"/>
              <a:t>&gt;   </a:t>
            </a:r>
          </a:p>
          <a:p>
            <a:pPr marL="457200" lvl="1" indent="0">
              <a:buNone/>
            </a:pPr>
            <a:r>
              <a:rPr lang="en-US" sz="1000" dirty="0"/>
              <a:t>&lt;</a:t>
            </a:r>
            <a:r>
              <a:rPr lang="en-US" sz="1000" b="1" dirty="0"/>
              <a:t>test</a:t>
            </a:r>
            <a:r>
              <a:rPr lang="en-US" sz="1000" dirty="0"/>
              <a:t> name="Regression Test Suite"   &gt;     </a:t>
            </a:r>
          </a:p>
          <a:p>
            <a:pPr marL="457200" lvl="1" indent="0">
              <a:buNone/>
            </a:pPr>
            <a:r>
              <a:rPr lang="en-US" sz="1000" dirty="0"/>
              <a:t>&lt;</a:t>
            </a:r>
            <a:r>
              <a:rPr lang="en-US" sz="1000" b="1" dirty="0"/>
              <a:t>packages</a:t>
            </a:r>
            <a:r>
              <a:rPr lang="en-US" sz="1000" dirty="0"/>
              <a:t>&gt;       &lt;</a:t>
            </a:r>
            <a:r>
              <a:rPr lang="en-US" sz="1000" b="1" dirty="0"/>
              <a:t>package</a:t>
            </a:r>
            <a:r>
              <a:rPr lang="en-US" sz="1000" dirty="0"/>
              <a:t> name="</a:t>
            </a:r>
            <a:r>
              <a:rPr lang="en-US" sz="1000" dirty="0" err="1"/>
              <a:t>packOne</a:t>
            </a:r>
            <a:r>
              <a:rPr lang="en-US" sz="1000" dirty="0"/>
              <a:t>" /&gt;       </a:t>
            </a:r>
          </a:p>
          <a:p>
            <a:pPr marL="457200" lvl="1" indent="0">
              <a:buNone/>
            </a:pPr>
            <a:r>
              <a:rPr lang="en-US" sz="1000" dirty="0"/>
              <a:t>&lt;</a:t>
            </a:r>
            <a:r>
              <a:rPr lang="en-US" sz="1000" b="1" dirty="0"/>
              <a:t>package</a:t>
            </a:r>
            <a:r>
              <a:rPr lang="en-US" sz="1000" dirty="0"/>
              <a:t> name="</a:t>
            </a:r>
            <a:r>
              <a:rPr lang="en-US" sz="1000" dirty="0" err="1"/>
              <a:t>packTwo</a:t>
            </a:r>
            <a:r>
              <a:rPr lang="en-US" sz="1000" dirty="0"/>
              <a:t>" /&gt;    </a:t>
            </a:r>
          </a:p>
          <a:p>
            <a:pPr marL="457200" lvl="1" indent="0">
              <a:buNone/>
            </a:pPr>
            <a:r>
              <a:rPr lang="en-US" sz="1000" dirty="0"/>
              <a:t>&lt;/</a:t>
            </a:r>
            <a:r>
              <a:rPr lang="en-US" sz="1000" b="1" dirty="0"/>
              <a:t>packages</a:t>
            </a:r>
            <a:r>
              <a:rPr lang="en-US" sz="1000" dirty="0"/>
              <a:t>&gt; </a:t>
            </a:r>
          </a:p>
          <a:p>
            <a:pPr marL="457200" lvl="1" indent="0">
              <a:buNone/>
            </a:pPr>
            <a:r>
              <a:rPr lang="en-US" sz="1000" dirty="0"/>
              <a:t>&lt;/</a:t>
            </a:r>
            <a:r>
              <a:rPr lang="en-US" sz="1000" b="1" dirty="0"/>
              <a:t>test</a:t>
            </a:r>
            <a:r>
              <a:rPr lang="en-US" sz="1000" dirty="0"/>
              <a:t>&gt;</a:t>
            </a:r>
          </a:p>
          <a:p>
            <a:pPr marL="457200" lvl="1" indent="0">
              <a:buNone/>
            </a:pPr>
            <a:r>
              <a:rPr lang="en-US" sz="1000" dirty="0"/>
              <a:t> &lt;/</a:t>
            </a:r>
            <a:r>
              <a:rPr lang="en-US" sz="1000" b="1" dirty="0"/>
              <a:t>suite</a:t>
            </a:r>
            <a:r>
              <a:rPr lang="en-US" sz="1000" dirty="0"/>
              <a:t>&gt;</a:t>
            </a:r>
          </a:p>
          <a:p>
            <a:pPr indent="-285750">
              <a:buFont typeface="Wingdings" panose="05000000000000000000" pitchFamily="2" charset="2"/>
              <a:buChar char="Ø"/>
            </a:pPr>
            <a:r>
              <a:rPr lang="en-US" sz="1400" dirty="0"/>
              <a:t>Navigate to Workspace directory of the TestNG </a:t>
            </a:r>
            <a:r>
              <a:rPr lang="en-US" sz="1400" dirty="0" err="1"/>
              <a:t>testcases</a:t>
            </a:r>
            <a:r>
              <a:rPr lang="en-US" sz="1400" dirty="0"/>
              <a:t>.</a:t>
            </a:r>
          </a:p>
          <a:p>
            <a:pPr indent="-285750">
              <a:buFont typeface="Wingdings" panose="05000000000000000000" pitchFamily="2" charset="2"/>
              <a:buChar char="Ø"/>
            </a:pPr>
            <a:r>
              <a:rPr lang="en-US" sz="1400" dirty="0"/>
              <a:t>Execute command -- </a:t>
            </a:r>
            <a:r>
              <a:rPr lang="en-US" sz="1400" dirty="0" err="1"/>
              <a:t>mvn</a:t>
            </a:r>
            <a:r>
              <a:rPr lang="en-US" sz="1400" dirty="0"/>
              <a:t> clean.</a:t>
            </a:r>
          </a:p>
          <a:p>
            <a:pPr indent="-285750">
              <a:buFont typeface="Wingdings" panose="05000000000000000000" pitchFamily="2" charset="2"/>
              <a:buChar char="Ø"/>
            </a:pPr>
            <a:r>
              <a:rPr lang="en-US" sz="1400" dirty="0"/>
              <a:t>Execute command -- </a:t>
            </a:r>
            <a:r>
              <a:rPr lang="en-US" sz="1400" dirty="0" err="1"/>
              <a:t>mvn</a:t>
            </a:r>
            <a:r>
              <a:rPr lang="en-US" sz="1400" dirty="0"/>
              <a:t> install.</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905" y="3581400"/>
            <a:ext cx="802792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798866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21" y="76201"/>
            <a:ext cx="8836898" cy="2985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21" y="3200401"/>
            <a:ext cx="8443717" cy="3501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057307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Page Object Model</a:t>
            </a:r>
          </a:p>
        </p:txBody>
      </p:sp>
    </p:spTree>
    <p:extLst>
      <p:ext uri="{BB962C8B-B14F-4D97-AF65-F5344CB8AC3E}">
        <p14:creationId xmlns:p14="http://schemas.microsoft.com/office/powerpoint/2010/main" val="8439728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000" dirty="0"/>
              <a:t>The Page Object pattern represents the screens of your web app as a series of objects and encapsulates the features represented by a page.</a:t>
            </a:r>
          </a:p>
          <a:p>
            <a:r>
              <a:rPr lang="en-US" sz="2000" dirty="0"/>
              <a:t>It allows us to model the UI in our tests.</a:t>
            </a:r>
          </a:p>
          <a:p>
            <a:r>
              <a:rPr lang="en-US" sz="2000" dirty="0"/>
              <a:t>A page object is an object-oriented class that serves as an interface to a page of your AUT.</a:t>
            </a:r>
          </a:p>
          <a:p>
            <a:pPr marL="0" indent="0">
              <a:buNone/>
            </a:pPr>
            <a:endParaRPr lang="en-US" sz="2000" dirty="0"/>
          </a:p>
          <a:p>
            <a:pPr marL="0" indent="0">
              <a:buNone/>
            </a:pPr>
            <a:r>
              <a:rPr lang="en-US" sz="2000" dirty="0"/>
              <a:t>  </a:t>
            </a:r>
          </a:p>
        </p:txBody>
      </p:sp>
      <p:sp>
        <p:nvSpPr>
          <p:cNvPr id="4" name="Title 3"/>
          <p:cNvSpPr>
            <a:spLocks noGrp="1"/>
          </p:cNvSpPr>
          <p:nvPr>
            <p:ph type="title"/>
          </p:nvPr>
        </p:nvSpPr>
        <p:spPr/>
        <p:txBody>
          <a:bodyPr>
            <a:normAutofit fontScale="90000"/>
          </a:bodyPr>
          <a:lstStyle/>
          <a:p>
            <a:r>
              <a:rPr lang="en-US" dirty="0"/>
              <a:t>Page Object Model</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3071813"/>
            <a:ext cx="8458199"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997102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Benefits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63" y="1328738"/>
            <a:ext cx="9072562" cy="497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31422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Framework with Page Object Model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28725"/>
            <a:ext cx="9658349" cy="4586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186391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dirty="0"/>
              <a:t>Split up the page on the basis of functionalities and will have the methods like </a:t>
            </a:r>
            <a:r>
              <a:rPr lang="en-US" dirty="0" err="1"/>
              <a:t>LoginToGmailAsValidUser</a:t>
            </a:r>
            <a:r>
              <a:rPr lang="en-US" dirty="0"/>
              <a:t> and </a:t>
            </a:r>
            <a:r>
              <a:rPr lang="en-US" dirty="0" err="1"/>
              <a:t>LoginToGmailAsInvalidUser</a:t>
            </a:r>
            <a:r>
              <a:rPr lang="en-US" dirty="0"/>
              <a:t> as shown in below example :</a:t>
            </a:r>
          </a:p>
          <a:p>
            <a:pPr marL="0" indent="0">
              <a:buNone/>
            </a:pPr>
            <a:endParaRPr lang="en-US" dirty="0"/>
          </a:p>
          <a:p>
            <a:pPr marL="0" indent="0">
              <a:buNone/>
            </a:pPr>
            <a:endParaRPr lang="en-US" dirty="0"/>
          </a:p>
        </p:txBody>
      </p:sp>
      <p:sp>
        <p:nvSpPr>
          <p:cNvPr id="3" name="Title 2"/>
          <p:cNvSpPr>
            <a:spLocks noGrp="1"/>
          </p:cNvSpPr>
          <p:nvPr>
            <p:ph type="title"/>
          </p:nvPr>
        </p:nvSpPr>
        <p:spPr/>
        <p:txBody>
          <a:bodyPr>
            <a:normAutofit fontScale="90000"/>
          </a:bodyPr>
          <a:lstStyle/>
          <a:p>
            <a:r>
              <a:rPr lang="en-US" dirty="0"/>
              <a:t>Implementation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814512"/>
            <a:ext cx="7972425"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288985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This is a Factory class to make using Page Objects simpler and easier.</a:t>
            </a:r>
          </a:p>
          <a:p>
            <a:r>
              <a:rPr lang="en-US" dirty="0"/>
              <a:t>Instantiate an instance of the given class, and set a lazy proxy for each of the </a:t>
            </a:r>
            <a:r>
              <a:rPr lang="en-US" dirty="0" err="1"/>
              <a:t>WebElement</a:t>
            </a:r>
            <a:r>
              <a:rPr lang="en-US" dirty="0"/>
              <a:t> and List&lt;</a:t>
            </a:r>
            <a:r>
              <a:rPr lang="en-US" dirty="0" err="1"/>
              <a:t>WebElement</a:t>
            </a:r>
            <a:r>
              <a:rPr lang="en-US" dirty="0"/>
              <a:t>&gt; fields that have been declared, assuming that the field name is also the HTML element's "id" or "name".</a:t>
            </a:r>
          </a:p>
          <a:p>
            <a:r>
              <a:rPr lang="en-US" dirty="0"/>
              <a:t> We follow the concept of separation of Page Object repository and Test methods. Additionally with the help of </a:t>
            </a:r>
            <a:r>
              <a:rPr lang="en-US" dirty="0" err="1"/>
              <a:t>PageFactory</a:t>
            </a:r>
            <a:r>
              <a:rPr lang="en-US" dirty="0"/>
              <a:t> class we use annotations </a:t>
            </a:r>
            <a:r>
              <a:rPr lang="en-US" b="1" dirty="0"/>
              <a:t>@</a:t>
            </a:r>
            <a:r>
              <a:rPr lang="en-US" b="1" dirty="0" err="1"/>
              <a:t>FindBy</a:t>
            </a:r>
            <a:r>
              <a:rPr lang="en-US" dirty="0"/>
              <a:t> to find </a:t>
            </a:r>
            <a:r>
              <a:rPr lang="en-US" dirty="0" err="1"/>
              <a:t>WebElement</a:t>
            </a:r>
            <a:r>
              <a:rPr lang="en-US" dirty="0"/>
              <a:t>. We use </a:t>
            </a:r>
            <a:r>
              <a:rPr lang="en-US" dirty="0" err="1"/>
              <a:t>initElements</a:t>
            </a:r>
            <a:r>
              <a:rPr lang="en-US" dirty="0"/>
              <a:t> method to initialize web elements.</a:t>
            </a:r>
          </a:p>
          <a:p>
            <a:r>
              <a:rPr lang="en-US" dirty="0"/>
              <a:t>Page Factory is an optimized way to create object repository in POM concept.</a:t>
            </a:r>
          </a:p>
          <a:p>
            <a:r>
              <a:rPr lang="en-US" dirty="0"/>
              <a:t>You can call the </a:t>
            </a:r>
            <a:r>
              <a:rPr lang="en-US" dirty="0" err="1"/>
              <a:t>initElements</a:t>
            </a:r>
            <a:r>
              <a:rPr lang="en-US" dirty="0"/>
              <a:t> method in your constructor so that as soon as we create an object of our page then we can initialize all the elements of the page.</a:t>
            </a:r>
          </a:p>
          <a:p>
            <a:endParaRPr lang="en-US" dirty="0"/>
          </a:p>
          <a:p>
            <a:endParaRPr lang="en-US" dirty="0"/>
          </a:p>
          <a:p>
            <a:endParaRPr lang="en-US" dirty="0"/>
          </a:p>
          <a:p>
            <a:endParaRPr lang="en-US" dirty="0"/>
          </a:p>
        </p:txBody>
      </p:sp>
      <p:sp>
        <p:nvSpPr>
          <p:cNvPr id="3" name="Title 2"/>
          <p:cNvSpPr>
            <a:spLocks noGrp="1"/>
          </p:cNvSpPr>
          <p:nvPr>
            <p:ph type="title"/>
          </p:nvPr>
        </p:nvSpPr>
        <p:spPr/>
        <p:txBody>
          <a:bodyPr>
            <a:normAutofit fontScale="90000"/>
          </a:bodyPr>
          <a:lstStyle/>
          <a:p>
            <a:r>
              <a:rPr lang="en-US" dirty="0" err="1"/>
              <a:t>PageFactory</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75" y="4700587"/>
            <a:ext cx="5454650" cy="1456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0999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12711"/>
            <a:ext cx="10972800" cy="4632502"/>
          </a:xfrm>
        </p:spPr>
        <p:txBody>
          <a:bodyPr/>
          <a:lstStyle/>
          <a:p>
            <a:r>
              <a:rPr lang="en-US" dirty="0"/>
              <a:t>HTML is a language for describing web pages</a:t>
            </a:r>
          </a:p>
          <a:p>
            <a:r>
              <a:rPr lang="en-US" dirty="0"/>
              <a:t>HTML stands for Hyper Text Markup Language</a:t>
            </a:r>
          </a:p>
          <a:p>
            <a:r>
              <a:rPr lang="en-US" dirty="0"/>
              <a:t>HTML is a markup language</a:t>
            </a:r>
          </a:p>
          <a:p>
            <a:r>
              <a:rPr lang="en-US" dirty="0"/>
              <a:t>A markup language is a set of markup tags</a:t>
            </a:r>
          </a:p>
          <a:p>
            <a:r>
              <a:rPr lang="en-US" dirty="0"/>
              <a:t>The tags describe document content</a:t>
            </a:r>
          </a:p>
          <a:p>
            <a:r>
              <a:rPr lang="en-US" dirty="0"/>
              <a:t>HTML documents contain HTML tags and plain text</a:t>
            </a:r>
          </a:p>
          <a:p>
            <a:r>
              <a:rPr lang="en-US" dirty="0"/>
              <a:t>HTML documents are also called web pages</a:t>
            </a:r>
          </a:p>
          <a:p>
            <a:endParaRPr lang="en-US" dirty="0"/>
          </a:p>
        </p:txBody>
      </p:sp>
      <p:sp>
        <p:nvSpPr>
          <p:cNvPr id="4" name="Title 3"/>
          <p:cNvSpPr>
            <a:spLocks noGrp="1"/>
          </p:cNvSpPr>
          <p:nvPr>
            <p:ph type="title"/>
          </p:nvPr>
        </p:nvSpPr>
        <p:spPr/>
        <p:txBody>
          <a:bodyPr/>
          <a:lstStyle/>
          <a:p>
            <a:r>
              <a:rPr lang="en-US" dirty="0"/>
              <a:t>WHAT IS HTML?</a:t>
            </a:r>
          </a:p>
        </p:txBody>
      </p:sp>
    </p:spTree>
    <p:extLst>
      <p:ext uri="{BB962C8B-B14F-4D97-AF65-F5344CB8AC3E}">
        <p14:creationId xmlns:p14="http://schemas.microsoft.com/office/powerpoint/2010/main" val="219651153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31046" y="267016"/>
            <a:ext cx="10972800" cy="5006660"/>
          </a:xfrm>
        </p:spPr>
        <p:txBody>
          <a:bodyPr/>
          <a:lstStyle/>
          <a:p>
            <a:r>
              <a:rPr lang="en-US" b="1" dirty="0"/>
              <a:t>@</a:t>
            </a:r>
            <a:r>
              <a:rPr lang="en-US" b="1" dirty="0" err="1"/>
              <a:t>FindBy</a:t>
            </a:r>
            <a:r>
              <a:rPr lang="en-US" dirty="0"/>
              <a:t> can accept </a:t>
            </a:r>
            <a:r>
              <a:rPr lang="en-US" b="1" dirty="0" err="1"/>
              <a:t>tagName</a:t>
            </a:r>
            <a:r>
              <a:rPr lang="en-US" b="1" dirty="0"/>
              <a:t>, </a:t>
            </a:r>
            <a:r>
              <a:rPr lang="en-US" b="1" dirty="0" err="1"/>
              <a:t>partialLinkText</a:t>
            </a:r>
            <a:r>
              <a:rPr lang="en-US" b="1" dirty="0"/>
              <a:t>, name, </a:t>
            </a:r>
            <a:r>
              <a:rPr lang="en-US" b="1" dirty="0" err="1"/>
              <a:t>linkText</a:t>
            </a:r>
            <a:r>
              <a:rPr lang="en-US" b="1" dirty="0"/>
              <a:t>, id, </a:t>
            </a:r>
            <a:r>
              <a:rPr lang="en-US" b="1" dirty="0" err="1"/>
              <a:t>css</a:t>
            </a:r>
            <a:r>
              <a:rPr lang="en-US" b="1" dirty="0"/>
              <a:t>, </a:t>
            </a:r>
            <a:r>
              <a:rPr lang="en-US" b="1" dirty="0" err="1"/>
              <a:t>className</a:t>
            </a:r>
            <a:r>
              <a:rPr lang="en-US" b="1" dirty="0"/>
              <a:t>, </a:t>
            </a:r>
            <a:r>
              <a:rPr lang="en-US" b="1" dirty="0" err="1"/>
              <a:t>xpath</a:t>
            </a:r>
            <a:r>
              <a:rPr lang="en-US" b="1" dirty="0"/>
              <a:t> </a:t>
            </a:r>
            <a:r>
              <a:rPr lang="en-US" dirty="0"/>
              <a:t>as attributes. Refer below code:</a:t>
            </a:r>
          </a:p>
          <a:p>
            <a:endParaRPr lang="en-US" dirty="0"/>
          </a:p>
          <a:p>
            <a:endParaRPr lang="en-US" dirty="0"/>
          </a:p>
          <a:p>
            <a:endParaRPr lang="en-US" dirty="0"/>
          </a:p>
          <a:p>
            <a:r>
              <a:rPr lang="en-US" dirty="0"/>
              <a:t>In the same manner, if we want to find similar type of elements than we can use the </a:t>
            </a:r>
            <a:r>
              <a:rPr lang="en-US" b="1" dirty="0"/>
              <a:t>@</a:t>
            </a:r>
            <a:r>
              <a:rPr lang="en-US" b="1" dirty="0" err="1"/>
              <a:t>FindAll</a:t>
            </a:r>
            <a:r>
              <a:rPr lang="en-US" b="1" dirty="0"/>
              <a:t> </a:t>
            </a:r>
            <a:r>
              <a:rPr lang="en-US" dirty="0"/>
              <a:t>annotation and find a list of similar </a:t>
            </a:r>
            <a:r>
              <a:rPr lang="en-US" dirty="0" err="1"/>
              <a:t>webElements</a:t>
            </a:r>
            <a:r>
              <a:rPr lang="en-US" dirty="0"/>
              <a:t>. Refer below code: </a:t>
            </a:r>
          </a:p>
          <a:p>
            <a:pPr marL="0" indent="0">
              <a:buNone/>
            </a:pPr>
            <a:endParaRPr lang="en-US" dirty="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778" y="1166020"/>
            <a:ext cx="5253835" cy="897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777" y="3033712"/>
            <a:ext cx="8154255" cy="909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463478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UNDERSTANDING SELENIUM GRID</a:t>
            </a:r>
          </a:p>
        </p:txBody>
      </p:sp>
    </p:spTree>
    <p:extLst>
      <p:ext uri="{BB962C8B-B14F-4D97-AF65-F5344CB8AC3E}">
        <p14:creationId xmlns:p14="http://schemas.microsoft.com/office/powerpoint/2010/main" val="256915595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000" dirty="0"/>
              <a:t>Selenium Grid is used to run the tests parallel</a:t>
            </a:r>
          </a:p>
          <a:p>
            <a:r>
              <a:rPr lang="en-US" sz="2000" dirty="0"/>
              <a:t>It distributes the test across different machines</a:t>
            </a:r>
          </a:p>
        </p:txBody>
      </p:sp>
      <p:sp>
        <p:nvSpPr>
          <p:cNvPr id="4" name="Title 3"/>
          <p:cNvSpPr>
            <a:spLocks noGrp="1"/>
          </p:cNvSpPr>
          <p:nvPr>
            <p:ph type="title"/>
          </p:nvPr>
        </p:nvSpPr>
        <p:spPr/>
        <p:txBody>
          <a:bodyPr>
            <a:normAutofit fontScale="90000"/>
          </a:bodyPr>
          <a:lstStyle/>
          <a:p>
            <a:r>
              <a:rPr lang="en-US" dirty="0"/>
              <a:t>DISTRIBUTED TESTING WITH SELENIUM GRID</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0" y="1995488"/>
            <a:ext cx="8204200" cy="3721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749039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33689"/>
            <a:ext cx="10972800" cy="4711524"/>
          </a:xfrm>
        </p:spPr>
        <p:txBody>
          <a:bodyPr/>
          <a:lstStyle/>
          <a:p>
            <a:pPr marL="0" indent="0">
              <a:buNone/>
            </a:pPr>
            <a:r>
              <a:rPr lang="en-US" sz="2400" dirty="0">
                <a:solidFill>
                  <a:srgbClr val="0070C0"/>
                </a:solidFill>
              </a:rPr>
              <a:t>Hub</a:t>
            </a:r>
            <a:r>
              <a:rPr lang="en-US" dirty="0"/>
              <a:t> </a:t>
            </a:r>
          </a:p>
          <a:p>
            <a:r>
              <a:rPr lang="en-US" dirty="0"/>
              <a:t>The Hub acts like the central point, which will receive the entire test request and distribute it to the right nodes.</a:t>
            </a:r>
          </a:p>
          <a:p>
            <a:r>
              <a:rPr lang="en-US" dirty="0"/>
              <a:t>Selenium server act as the hub and to start the server use the following command</a:t>
            </a:r>
          </a:p>
          <a:p>
            <a:pPr marL="0" indent="0">
              <a:buNone/>
            </a:pPr>
            <a:r>
              <a:rPr lang="en-US" dirty="0"/>
              <a:t>                         “</a:t>
            </a:r>
            <a:r>
              <a:rPr lang="en-US" b="1" dirty="0"/>
              <a:t>java -jar selenium-server-standalone-2.35.0.jar -role hub”</a:t>
            </a:r>
          </a:p>
          <a:p>
            <a:r>
              <a:rPr lang="en-US" dirty="0"/>
              <a:t>Navigate to </a:t>
            </a:r>
            <a:r>
              <a:rPr lang="en-US" dirty="0">
                <a:hlinkClick r:id="rId2"/>
              </a:rPr>
              <a:t>http://localhost:4444/grid/console</a:t>
            </a:r>
            <a:r>
              <a:rPr lang="en-US" dirty="0"/>
              <a:t> and you see a hub window</a:t>
            </a:r>
          </a:p>
          <a:p>
            <a:pPr marL="0" indent="0">
              <a:buNone/>
            </a:pPr>
            <a:endParaRPr lang="en-US" dirty="0"/>
          </a:p>
          <a:p>
            <a:pPr marL="0" indent="0">
              <a:buNone/>
            </a:pPr>
            <a:r>
              <a:rPr lang="en-US" sz="2000" dirty="0">
                <a:solidFill>
                  <a:srgbClr val="0070C0"/>
                </a:solidFill>
              </a:rPr>
              <a:t>Nodes</a:t>
            </a:r>
          </a:p>
          <a:p>
            <a:r>
              <a:rPr lang="en-US" dirty="0"/>
              <a:t>These are the machines where the executions take place</a:t>
            </a:r>
          </a:p>
          <a:p>
            <a:r>
              <a:rPr lang="en-US" dirty="0"/>
              <a:t>Nodes must be registered to the hub</a:t>
            </a:r>
          </a:p>
          <a:p>
            <a:pPr marL="0" indent="0">
              <a:buNone/>
            </a:pPr>
            <a:r>
              <a:rPr lang="en-US" dirty="0"/>
              <a:t>      “ java -jar selenium-server-standalone-2.35.0.jar -role node  -hub </a:t>
            </a:r>
            <a:r>
              <a:rPr lang="en-US" dirty="0">
                <a:hlinkClick r:id="rId3"/>
              </a:rPr>
              <a:t>http://localhost:4444/grid/register</a:t>
            </a:r>
            <a:r>
              <a:rPr lang="en-US" dirty="0"/>
              <a:t> “</a:t>
            </a:r>
          </a:p>
        </p:txBody>
      </p:sp>
      <p:sp>
        <p:nvSpPr>
          <p:cNvPr id="2" name="Title 1"/>
          <p:cNvSpPr>
            <a:spLocks noGrp="1"/>
          </p:cNvSpPr>
          <p:nvPr>
            <p:ph type="title"/>
          </p:nvPr>
        </p:nvSpPr>
        <p:spPr/>
        <p:txBody>
          <a:bodyPr>
            <a:normAutofit fontScale="90000"/>
          </a:bodyPr>
          <a:lstStyle/>
          <a:p>
            <a:r>
              <a:rPr lang="en-US" dirty="0"/>
              <a:t>SELENIUM GRID</a:t>
            </a:r>
          </a:p>
        </p:txBody>
      </p:sp>
    </p:spTree>
    <p:extLst>
      <p:ext uri="{BB962C8B-B14F-4D97-AF65-F5344CB8AC3E}">
        <p14:creationId xmlns:p14="http://schemas.microsoft.com/office/powerpoint/2010/main" val="80556441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sz="1600" dirty="0">
                <a:solidFill>
                  <a:schemeClr val="accent4"/>
                </a:solidFill>
              </a:rPr>
              <a:t>Nodes should be configured for the execution.</a:t>
            </a:r>
          </a:p>
          <a:p>
            <a:pPr marL="0" indent="0">
              <a:buNone/>
            </a:pPr>
            <a:endParaRPr lang="en-US" dirty="0">
              <a:solidFill>
                <a:srgbClr val="0070C0"/>
              </a:solidFill>
            </a:endParaRPr>
          </a:p>
          <a:p>
            <a:pPr marL="0" indent="0">
              <a:buNone/>
            </a:pPr>
            <a:r>
              <a:rPr lang="en-US" dirty="0">
                <a:solidFill>
                  <a:srgbClr val="0070C0"/>
                </a:solidFill>
              </a:rPr>
              <a:t>Command Prompt</a:t>
            </a:r>
            <a:endParaRPr lang="en-US" dirty="0">
              <a:solidFill>
                <a:schemeClr val="accent4"/>
              </a:solidFill>
            </a:endParaRPr>
          </a:p>
          <a:p>
            <a:pPr marL="0" indent="0">
              <a:buNone/>
            </a:pPr>
            <a:r>
              <a:rPr lang="en-US" dirty="0">
                <a:solidFill>
                  <a:schemeClr val="accent4"/>
                </a:solidFill>
              </a:rPr>
              <a:t>While starting the node, you can specify the node configuration by using following parameters.</a:t>
            </a:r>
          </a:p>
          <a:p>
            <a:pPr marL="0" indent="0">
              <a:buNone/>
            </a:pPr>
            <a:r>
              <a:rPr lang="en-US" dirty="0"/>
              <a:t>“-browser </a:t>
            </a:r>
            <a:r>
              <a:rPr lang="en-US" dirty="0" err="1"/>
              <a:t>browserName</a:t>
            </a:r>
            <a:r>
              <a:rPr lang="en-US" dirty="0"/>
              <a:t>=</a:t>
            </a:r>
            <a:r>
              <a:rPr lang="en-US" dirty="0" err="1"/>
              <a:t>firefox,version</a:t>
            </a:r>
            <a:r>
              <a:rPr lang="en-US" dirty="0"/>
              <a:t>=3.6,maxInstances=5,platform=LINUX”</a:t>
            </a:r>
            <a:endParaRPr lang="en-US" dirty="0">
              <a:solidFill>
                <a:schemeClr val="accent4"/>
              </a:solidFill>
            </a:endParaRPr>
          </a:p>
          <a:p>
            <a:pPr marL="0" indent="0">
              <a:buNone/>
            </a:pPr>
            <a:r>
              <a:rPr lang="en-US" dirty="0">
                <a:solidFill>
                  <a:schemeClr val="accent4"/>
                </a:solidFill>
              </a:rPr>
              <a:t>Different browsers can be used by changing the values of browser name etc.</a:t>
            </a:r>
          </a:p>
          <a:p>
            <a:pPr marL="0" indent="0">
              <a:buNone/>
            </a:pPr>
            <a:endParaRPr lang="en-US" dirty="0">
              <a:solidFill>
                <a:srgbClr val="0070C0"/>
              </a:solidFill>
            </a:endParaRPr>
          </a:p>
          <a:p>
            <a:pPr marL="0" indent="0">
              <a:buNone/>
            </a:pPr>
            <a:r>
              <a:rPr lang="en-US" dirty="0">
                <a:solidFill>
                  <a:srgbClr val="0070C0"/>
                </a:solidFill>
              </a:rPr>
              <a:t>JSON file</a:t>
            </a:r>
          </a:p>
          <a:p>
            <a:pPr marL="0" indent="0">
              <a:buNone/>
            </a:pPr>
            <a:r>
              <a:rPr lang="en-US" dirty="0">
                <a:solidFill>
                  <a:srgbClr val="0070C0"/>
                </a:solidFill>
              </a:rPr>
              <a:t>     </a:t>
            </a:r>
            <a:r>
              <a:rPr lang="en-US" dirty="0"/>
              <a:t>java -jar selenium-server-standalone.jar -role hub -</a:t>
            </a:r>
            <a:r>
              <a:rPr lang="en-US" dirty="0" err="1"/>
              <a:t>hubConfig</a:t>
            </a:r>
            <a:r>
              <a:rPr lang="en-US" dirty="0"/>
              <a:t> </a:t>
            </a:r>
            <a:r>
              <a:rPr lang="en-US" dirty="0" err="1"/>
              <a:t>hubconfig.json</a:t>
            </a:r>
            <a:endParaRPr lang="en-US" dirty="0"/>
          </a:p>
        </p:txBody>
      </p:sp>
      <p:sp>
        <p:nvSpPr>
          <p:cNvPr id="4" name="Title 3"/>
          <p:cNvSpPr>
            <a:spLocks noGrp="1"/>
          </p:cNvSpPr>
          <p:nvPr>
            <p:ph type="title"/>
          </p:nvPr>
        </p:nvSpPr>
        <p:spPr/>
        <p:txBody>
          <a:bodyPr>
            <a:normAutofit fontScale="90000"/>
          </a:bodyPr>
          <a:lstStyle/>
          <a:p>
            <a:r>
              <a:rPr lang="en-US" dirty="0"/>
              <a:t>GRID – CONFIGURING NODES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717" y="4419600"/>
            <a:ext cx="57912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216391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377243"/>
            <a:ext cx="10972800" cy="4767969"/>
          </a:xfrm>
        </p:spPr>
        <p:txBody>
          <a:bodyPr/>
          <a:lstStyle/>
          <a:p>
            <a:pPr marL="0" indent="0">
              <a:buNone/>
            </a:pPr>
            <a:r>
              <a:rPr lang="en-US" b="1" dirty="0"/>
              <a:t>Desired Capabilities: </a:t>
            </a:r>
            <a:r>
              <a:rPr lang="en-US" dirty="0"/>
              <a:t>Defines the browser, platform and other settings for the execution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Remote </a:t>
            </a:r>
            <a:r>
              <a:rPr lang="en-US" b="1" dirty="0" err="1"/>
              <a:t>Webdriver</a:t>
            </a:r>
            <a:r>
              <a:rPr lang="en-US" b="1" dirty="0"/>
              <a:t> : </a:t>
            </a:r>
            <a:r>
              <a:rPr lang="en-US" dirty="0"/>
              <a:t>Send the request to hub which redirect the tests to the nodes as per desired capability.</a:t>
            </a:r>
          </a:p>
        </p:txBody>
      </p:sp>
      <p:sp>
        <p:nvSpPr>
          <p:cNvPr id="4" name="Title 3"/>
          <p:cNvSpPr>
            <a:spLocks noGrp="1"/>
          </p:cNvSpPr>
          <p:nvPr>
            <p:ph type="title"/>
          </p:nvPr>
        </p:nvSpPr>
        <p:spPr/>
        <p:txBody>
          <a:bodyPr>
            <a:normAutofit fontScale="90000"/>
          </a:bodyPr>
          <a:lstStyle/>
          <a:p>
            <a:r>
              <a:rPr lang="en-US" dirty="0"/>
              <a:t>GRID – RUNNING THE TEST CASES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57400"/>
            <a:ext cx="59817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229565"/>
            <a:ext cx="491490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01888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4800" dirty="0"/>
              <a:t>THANK YOU</a:t>
            </a:r>
          </a:p>
        </p:txBody>
      </p:sp>
    </p:spTree>
    <p:extLst>
      <p:ext uri="{BB962C8B-B14F-4D97-AF65-F5344CB8AC3E}">
        <p14:creationId xmlns:p14="http://schemas.microsoft.com/office/powerpoint/2010/main" val="3282520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230489"/>
            <a:ext cx="10972800" cy="4914724"/>
          </a:xfrm>
        </p:spPr>
        <p:txBody>
          <a:bodyPr/>
          <a:lstStyle/>
          <a:p>
            <a:r>
              <a:rPr lang="en-US" dirty="0"/>
              <a:t>HTML elements can have </a:t>
            </a:r>
            <a:r>
              <a:rPr lang="en-US" b="1" dirty="0"/>
              <a:t>attributes</a:t>
            </a:r>
            <a:endParaRPr lang="en-US" dirty="0"/>
          </a:p>
          <a:p>
            <a:r>
              <a:rPr lang="en-US" dirty="0"/>
              <a:t>Attributes provide </a:t>
            </a:r>
            <a:r>
              <a:rPr lang="en-US" b="1" dirty="0"/>
              <a:t>additional information</a:t>
            </a:r>
            <a:r>
              <a:rPr lang="en-US" dirty="0"/>
              <a:t> about an element</a:t>
            </a:r>
          </a:p>
          <a:p>
            <a:r>
              <a:rPr lang="en-US" dirty="0"/>
              <a:t>Attributes are always specified in </a:t>
            </a:r>
            <a:r>
              <a:rPr lang="en-US" b="1" dirty="0"/>
              <a:t>the start tag</a:t>
            </a:r>
            <a:endParaRPr lang="en-US" dirty="0"/>
          </a:p>
          <a:p>
            <a:r>
              <a:rPr lang="en-US" dirty="0"/>
              <a:t>Attributes come in name/value pairs like: </a:t>
            </a:r>
            <a:r>
              <a:rPr lang="en-US" b="1" dirty="0"/>
              <a:t>name="value“</a:t>
            </a:r>
          </a:p>
          <a:p>
            <a:pPr marL="0" indent="0">
              <a:buNone/>
            </a:pPr>
            <a:endParaRPr lang="en-US" b="1" dirty="0"/>
          </a:p>
          <a:p>
            <a:pPr marL="0" indent="0">
              <a:buNone/>
            </a:pPr>
            <a:endParaRPr lang="en-US" dirty="0"/>
          </a:p>
        </p:txBody>
      </p:sp>
      <p:sp>
        <p:nvSpPr>
          <p:cNvPr id="4" name="Title 3"/>
          <p:cNvSpPr>
            <a:spLocks noGrp="1"/>
          </p:cNvSpPr>
          <p:nvPr>
            <p:ph type="title"/>
          </p:nvPr>
        </p:nvSpPr>
        <p:spPr/>
        <p:txBody>
          <a:bodyPr/>
          <a:lstStyle/>
          <a:p>
            <a:r>
              <a:rPr lang="en-US" dirty="0"/>
              <a:t>HTML ATTRIBUTES</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705100"/>
            <a:ext cx="42005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4152900"/>
            <a:ext cx="78486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1700" y="3448050"/>
            <a:ext cx="696277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784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dirty="0"/>
              <a:t>Create a list of HTML tags for different element types</a:t>
            </a:r>
          </a:p>
          <a:p>
            <a:pPr marL="0" indent="0">
              <a:buNone/>
            </a:pPr>
            <a:endParaRPr lang="en-US" dirty="0"/>
          </a:p>
        </p:txBody>
      </p:sp>
      <p:sp>
        <p:nvSpPr>
          <p:cNvPr id="3" name="Title 2"/>
          <p:cNvSpPr>
            <a:spLocks noGrp="1"/>
          </p:cNvSpPr>
          <p:nvPr>
            <p:ph type="title"/>
          </p:nvPr>
        </p:nvSpPr>
        <p:spPr/>
        <p:txBody>
          <a:bodyPr/>
          <a:lstStyle/>
          <a:p>
            <a:r>
              <a:rPr lang="en-US" dirty="0"/>
              <a:t>Exercise	</a:t>
            </a:r>
          </a:p>
        </p:txBody>
      </p:sp>
    </p:spTree>
    <p:extLst>
      <p:ext uri="{BB962C8B-B14F-4D97-AF65-F5344CB8AC3E}">
        <p14:creationId xmlns:p14="http://schemas.microsoft.com/office/powerpoint/2010/main" val="287533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01421"/>
            <a:ext cx="10972800" cy="4643791"/>
          </a:xfrm>
        </p:spPr>
        <p:txBody>
          <a:bodyPr/>
          <a:lstStyle/>
          <a:p>
            <a:r>
              <a:rPr lang="en-US" b="1" dirty="0"/>
              <a:t>CSS</a:t>
            </a:r>
            <a:r>
              <a:rPr lang="en-US" dirty="0"/>
              <a:t> stands for </a:t>
            </a:r>
            <a:r>
              <a:rPr lang="en-US" b="1" dirty="0"/>
              <a:t>C</a:t>
            </a:r>
            <a:r>
              <a:rPr lang="en-US" dirty="0"/>
              <a:t>ascading </a:t>
            </a:r>
            <a:r>
              <a:rPr lang="en-US" b="1" dirty="0"/>
              <a:t>S</a:t>
            </a:r>
            <a:r>
              <a:rPr lang="en-US" dirty="0"/>
              <a:t>tyle </a:t>
            </a:r>
            <a:r>
              <a:rPr lang="en-US" b="1" dirty="0"/>
              <a:t>S</a:t>
            </a:r>
            <a:r>
              <a:rPr lang="en-US" dirty="0"/>
              <a:t>heets</a:t>
            </a:r>
          </a:p>
          <a:p>
            <a:r>
              <a:rPr lang="en-US" dirty="0"/>
              <a:t>Styles define </a:t>
            </a:r>
            <a:r>
              <a:rPr lang="en-US" b="1" dirty="0"/>
              <a:t>how to display</a:t>
            </a:r>
            <a:r>
              <a:rPr lang="en-US" dirty="0"/>
              <a:t> HTML elements</a:t>
            </a:r>
          </a:p>
          <a:p>
            <a:r>
              <a:rPr lang="en-US" dirty="0"/>
              <a:t>Used for describing the look and formatting of a document</a:t>
            </a:r>
          </a:p>
          <a:p>
            <a:r>
              <a:rPr lang="en-US" dirty="0"/>
              <a:t>It can be applied to any xml document</a:t>
            </a:r>
          </a:p>
          <a:p>
            <a:pPr marL="0" indent="0">
              <a:buNone/>
            </a:pPr>
            <a:endParaRPr lang="en-US" dirty="0"/>
          </a:p>
          <a:p>
            <a:pPr marL="0" indent="0">
              <a:buNone/>
            </a:pPr>
            <a:endParaRPr lang="en-US" dirty="0"/>
          </a:p>
        </p:txBody>
      </p:sp>
      <p:sp>
        <p:nvSpPr>
          <p:cNvPr id="4" name="Title 3"/>
          <p:cNvSpPr>
            <a:spLocks noGrp="1"/>
          </p:cNvSpPr>
          <p:nvPr>
            <p:ph type="title"/>
          </p:nvPr>
        </p:nvSpPr>
        <p:spPr/>
        <p:txBody>
          <a:bodyPr/>
          <a:lstStyle/>
          <a:p>
            <a:r>
              <a:rPr lang="en-US" dirty="0"/>
              <a:t>WHAT IS CSS?</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491" y="3310467"/>
            <a:ext cx="8089353" cy="1949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444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91356" y="1433689"/>
            <a:ext cx="10972800" cy="4711523"/>
          </a:xfrm>
        </p:spPr>
        <p:txBody>
          <a:bodyPr/>
          <a:lstStyle/>
          <a:p>
            <a:pPr marL="0" indent="0">
              <a:buNone/>
            </a:pPr>
            <a:r>
              <a:rPr lang="en-US" dirty="0"/>
              <a:t>CSS are used to change UI attributes of a web element</a:t>
            </a:r>
          </a:p>
          <a:p>
            <a:pPr marL="0" indent="0">
              <a:buNone/>
            </a:pPr>
            <a:endParaRPr lang="en-US" b="1" u="sng" dirty="0"/>
          </a:p>
          <a:p>
            <a:pPr marL="0" indent="0">
              <a:buNone/>
            </a:pPr>
            <a:r>
              <a:rPr lang="en-US" b="1" u="sng" dirty="0"/>
              <a:t>Example:</a:t>
            </a:r>
          </a:p>
          <a:p>
            <a:r>
              <a:rPr lang="en-US" dirty="0"/>
              <a:t>Background Color</a:t>
            </a:r>
          </a:p>
          <a:p>
            <a:r>
              <a:rPr lang="en-US" dirty="0"/>
              <a:t>Font Color</a:t>
            </a:r>
          </a:p>
          <a:p>
            <a:r>
              <a:rPr lang="en-US" dirty="0"/>
              <a:t>Font Size</a:t>
            </a:r>
          </a:p>
          <a:p>
            <a:r>
              <a:rPr lang="en-US" dirty="0"/>
              <a:t>Alignment </a:t>
            </a:r>
          </a:p>
          <a:p>
            <a:r>
              <a:rPr lang="en-US" dirty="0"/>
              <a:t>Font Style</a:t>
            </a:r>
          </a:p>
          <a:p>
            <a:r>
              <a:rPr lang="en-US" dirty="0"/>
              <a:t>And many more…</a:t>
            </a:r>
          </a:p>
          <a:p>
            <a:pPr marL="0" indent="0">
              <a:lnSpc>
                <a:spcPts val="2400"/>
              </a:lnSpc>
              <a:spcBef>
                <a:spcPct val="0"/>
              </a:spcBef>
              <a:spcAft>
                <a:spcPct val="0"/>
              </a:spcAft>
              <a:buNone/>
            </a:pPr>
            <a:endParaRPr lang="en-US" b="1" u="sng" dirty="0">
              <a:solidFill>
                <a:srgbClr val="355F99"/>
              </a:solidFill>
            </a:endParaRPr>
          </a:p>
          <a:p>
            <a:pPr marL="0" indent="0">
              <a:lnSpc>
                <a:spcPts val="2400"/>
              </a:lnSpc>
              <a:spcBef>
                <a:spcPct val="0"/>
              </a:spcBef>
              <a:spcAft>
                <a:spcPct val="0"/>
              </a:spcAft>
              <a:buNone/>
            </a:pPr>
            <a:endParaRPr lang="en-US" b="1" u="sng" dirty="0">
              <a:solidFill>
                <a:srgbClr val="355F99"/>
              </a:solidFill>
            </a:endParaRPr>
          </a:p>
          <a:p>
            <a:pPr marL="0" indent="0">
              <a:lnSpc>
                <a:spcPts val="2400"/>
              </a:lnSpc>
              <a:spcBef>
                <a:spcPct val="0"/>
              </a:spcBef>
              <a:spcAft>
                <a:spcPct val="0"/>
              </a:spcAft>
              <a:buNone/>
            </a:pPr>
            <a:endParaRPr lang="en-US" b="1" u="sng" dirty="0">
              <a:solidFill>
                <a:srgbClr val="355F99"/>
              </a:solidFill>
            </a:endParaRPr>
          </a:p>
          <a:p>
            <a:pPr marL="0" indent="0">
              <a:lnSpc>
                <a:spcPts val="2400"/>
              </a:lnSpc>
              <a:spcBef>
                <a:spcPct val="0"/>
              </a:spcBef>
              <a:spcAft>
                <a:spcPct val="0"/>
              </a:spcAft>
              <a:buNone/>
            </a:pPr>
            <a:r>
              <a:rPr lang="en-US" b="1" u="sng" dirty="0">
                <a:solidFill>
                  <a:srgbClr val="355F99"/>
                </a:solidFill>
              </a:rPr>
              <a:t>Implementation of CSS</a:t>
            </a:r>
          </a:p>
          <a:p>
            <a:pPr marL="0" indent="0">
              <a:lnSpc>
                <a:spcPts val="2400"/>
              </a:lnSpc>
              <a:spcBef>
                <a:spcPct val="0"/>
              </a:spcBef>
              <a:spcAft>
                <a:spcPct val="0"/>
              </a:spcAft>
              <a:buNone/>
            </a:pPr>
            <a:endParaRPr lang="en-US" b="1" dirty="0">
              <a:solidFill>
                <a:schemeClr val="bg1"/>
              </a:solidFill>
            </a:endParaRPr>
          </a:p>
          <a:p>
            <a:pPr>
              <a:lnSpc>
                <a:spcPts val="2400"/>
              </a:lnSpc>
              <a:spcBef>
                <a:spcPct val="0"/>
              </a:spcBef>
              <a:spcAft>
                <a:spcPct val="0"/>
              </a:spcAft>
            </a:pPr>
            <a:r>
              <a:rPr lang="en-US" b="1" dirty="0"/>
              <a:t>External Style Sheet</a:t>
            </a:r>
          </a:p>
          <a:p>
            <a:pPr marL="0" indent="0">
              <a:lnSpc>
                <a:spcPts val="2400"/>
              </a:lnSpc>
              <a:spcBef>
                <a:spcPct val="0"/>
              </a:spcBef>
              <a:spcAft>
                <a:spcPct val="0"/>
              </a:spcAft>
              <a:buNone/>
            </a:pPr>
            <a:endParaRPr lang="en-US" b="1" dirty="0"/>
          </a:p>
          <a:p>
            <a:pPr marL="0" indent="0">
              <a:lnSpc>
                <a:spcPts val="2400"/>
              </a:lnSpc>
              <a:spcBef>
                <a:spcPct val="0"/>
              </a:spcBef>
              <a:spcAft>
                <a:spcPct val="0"/>
              </a:spcAft>
              <a:buNone/>
            </a:pPr>
            <a:endParaRPr lang="en-US" b="1" dirty="0"/>
          </a:p>
          <a:p>
            <a:pPr marL="0" indent="0">
              <a:lnSpc>
                <a:spcPts val="2400"/>
              </a:lnSpc>
              <a:spcBef>
                <a:spcPct val="0"/>
              </a:spcBef>
              <a:spcAft>
                <a:spcPct val="0"/>
              </a:spcAft>
              <a:buNone/>
            </a:pPr>
            <a:endParaRPr lang="en-US" b="1" dirty="0"/>
          </a:p>
          <a:p>
            <a:pPr>
              <a:lnSpc>
                <a:spcPts val="2400"/>
              </a:lnSpc>
              <a:spcBef>
                <a:spcPct val="0"/>
              </a:spcBef>
              <a:spcAft>
                <a:spcPct val="0"/>
              </a:spcAft>
            </a:pPr>
            <a:r>
              <a:rPr lang="en-US" b="1" dirty="0"/>
              <a:t>Internal Style Sheet</a:t>
            </a:r>
          </a:p>
          <a:p>
            <a:pPr marL="0" indent="0">
              <a:lnSpc>
                <a:spcPts val="2400"/>
              </a:lnSpc>
              <a:spcBef>
                <a:spcPct val="0"/>
              </a:spcBef>
              <a:spcAft>
                <a:spcPct val="0"/>
              </a:spcAft>
              <a:buNone/>
            </a:pPr>
            <a:endParaRPr lang="en-US" b="1" dirty="0"/>
          </a:p>
          <a:p>
            <a:pPr marL="0" indent="0">
              <a:lnSpc>
                <a:spcPts val="2400"/>
              </a:lnSpc>
              <a:spcBef>
                <a:spcPct val="0"/>
              </a:spcBef>
              <a:spcAft>
                <a:spcPct val="0"/>
              </a:spcAft>
              <a:buNone/>
            </a:pPr>
            <a:endParaRPr lang="en-US" b="1" dirty="0"/>
          </a:p>
          <a:p>
            <a:pPr marL="0" indent="0">
              <a:lnSpc>
                <a:spcPts val="2400"/>
              </a:lnSpc>
              <a:spcBef>
                <a:spcPct val="0"/>
              </a:spcBef>
              <a:spcAft>
                <a:spcPct val="0"/>
              </a:spcAft>
              <a:buNone/>
            </a:pPr>
            <a:endParaRPr lang="en-US" b="1" dirty="0"/>
          </a:p>
          <a:p>
            <a:pPr marL="0" indent="0">
              <a:lnSpc>
                <a:spcPts val="2400"/>
              </a:lnSpc>
              <a:spcBef>
                <a:spcPct val="0"/>
              </a:spcBef>
              <a:spcAft>
                <a:spcPct val="0"/>
              </a:spcAft>
              <a:buNone/>
            </a:pPr>
            <a:endParaRPr lang="en-US" b="1" dirty="0"/>
          </a:p>
          <a:p>
            <a:pPr>
              <a:lnSpc>
                <a:spcPts val="2400"/>
              </a:lnSpc>
              <a:spcBef>
                <a:spcPct val="0"/>
              </a:spcBef>
              <a:spcAft>
                <a:spcPct val="0"/>
              </a:spcAft>
            </a:pPr>
            <a:r>
              <a:rPr lang="en-US" b="1" dirty="0"/>
              <a:t>Inline Styles</a:t>
            </a:r>
          </a:p>
          <a:p>
            <a:pPr marL="0" indent="0">
              <a:buNone/>
            </a:pPr>
            <a:endParaRPr lang="en-US" dirty="0"/>
          </a:p>
        </p:txBody>
      </p:sp>
      <p:sp>
        <p:nvSpPr>
          <p:cNvPr id="6" name="Title 5"/>
          <p:cNvSpPr>
            <a:spLocks noGrp="1"/>
          </p:cNvSpPr>
          <p:nvPr>
            <p:ph type="title"/>
          </p:nvPr>
        </p:nvSpPr>
        <p:spPr/>
        <p:txBody>
          <a:bodyPr/>
          <a:lstStyle/>
          <a:p>
            <a:r>
              <a:rPr lang="en-US" dirty="0"/>
              <a:t>CSS ATTRIBUTES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9923" y="2508955"/>
            <a:ext cx="48006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9923" y="3651955"/>
            <a:ext cx="4808561"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1606" y="5376686"/>
            <a:ext cx="51625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2742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01421"/>
            <a:ext cx="10972800" cy="4643791"/>
          </a:xfrm>
        </p:spPr>
        <p:txBody>
          <a:bodyPr/>
          <a:lstStyle/>
          <a:p>
            <a:pPr marL="0" indent="0">
              <a:buNone/>
            </a:pPr>
            <a:r>
              <a:rPr lang="en-US" dirty="0"/>
              <a:t>Javascript is a dynamic computer programming language. It is most commonly used as a part of web browsers, whose implementation allow client-side scripts to interact with the user, control the browser, control asynchronously, and alter the document content that is displayed.</a:t>
            </a:r>
            <a:endParaRPr lang="en-US" dirty="0">
              <a:solidFill>
                <a:schemeClr val="bg1"/>
              </a:solidFill>
            </a:endParaRPr>
          </a:p>
          <a:p>
            <a:pPr marL="0" indent="0">
              <a:buNone/>
            </a:pPr>
            <a:endParaRPr lang="en-US" dirty="0"/>
          </a:p>
          <a:p>
            <a:pPr marL="0" indent="0">
              <a:buNone/>
            </a:pPr>
            <a:r>
              <a:rPr lang="en-US" u="sng" dirty="0">
                <a:solidFill>
                  <a:srgbClr val="0070C0"/>
                </a:solidFill>
              </a:rPr>
              <a:t>USAGE</a:t>
            </a:r>
          </a:p>
          <a:p>
            <a:pPr marL="0" indent="0">
              <a:buNone/>
            </a:pPr>
            <a:endParaRPr lang="en-US" b="1" dirty="0">
              <a:solidFill>
                <a:srgbClr val="0070C0"/>
              </a:solidFill>
            </a:endParaRPr>
          </a:p>
          <a:p>
            <a:r>
              <a:rPr lang="en-US" dirty="0"/>
              <a:t>Loading new page content or submitting data to a server via AJAX</a:t>
            </a:r>
          </a:p>
          <a:p>
            <a:r>
              <a:rPr lang="en-US" dirty="0"/>
              <a:t>Animation of page elements</a:t>
            </a:r>
          </a:p>
          <a:p>
            <a:r>
              <a:rPr lang="en-US" dirty="0"/>
              <a:t>Interactive Content</a:t>
            </a:r>
          </a:p>
          <a:p>
            <a:r>
              <a:rPr lang="en-US" dirty="0"/>
              <a:t>Validating Input fields</a:t>
            </a:r>
          </a:p>
          <a:p>
            <a:r>
              <a:rPr lang="en-US" dirty="0"/>
              <a:t>Transmitting information about the user's reading habits and browsing activities to various websites</a:t>
            </a:r>
          </a:p>
          <a:p>
            <a:endParaRPr lang="en-US" dirty="0"/>
          </a:p>
        </p:txBody>
      </p:sp>
      <p:sp>
        <p:nvSpPr>
          <p:cNvPr id="4" name="Title 3"/>
          <p:cNvSpPr>
            <a:spLocks noGrp="1"/>
          </p:cNvSpPr>
          <p:nvPr>
            <p:ph type="title"/>
          </p:nvPr>
        </p:nvSpPr>
        <p:spPr/>
        <p:txBody>
          <a:bodyPr/>
          <a:lstStyle/>
          <a:p>
            <a:r>
              <a:rPr lang="en-US" dirty="0"/>
              <a:t>WHAT IS JAVASCRIPT?</a:t>
            </a:r>
          </a:p>
        </p:txBody>
      </p:sp>
    </p:spTree>
    <p:extLst>
      <p:ext uri="{BB962C8B-B14F-4D97-AF65-F5344CB8AC3E}">
        <p14:creationId xmlns:p14="http://schemas.microsoft.com/office/powerpoint/2010/main" val="671567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dirty="0"/>
          </a:p>
          <a:p>
            <a:endParaRPr lang="en-US" dirty="0"/>
          </a:p>
          <a:p>
            <a:endParaRPr lang="en-US" dirty="0"/>
          </a:p>
          <a:p>
            <a:endParaRPr lang="en-US" dirty="0"/>
          </a:p>
          <a:p>
            <a:pPr marL="0" indent="0">
              <a:buNone/>
            </a:pPr>
            <a:endParaRPr lang="en-US" u="sng" dirty="0"/>
          </a:p>
          <a:p>
            <a:pPr marL="0" indent="0">
              <a:buNone/>
            </a:pPr>
            <a:r>
              <a:rPr lang="en-US" u="sng" dirty="0"/>
              <a:t>EXAMPLE:</a:t>
            </a:r>
          </a:p>
        </p:txBody>
      </p:sp>
      <p:sp>
        <p:nvSpPr>
          <p:cNvPr id="4" name="Title 3"/>
          <p:cNvSpPr>
            <a:spLocks noGrp="1"/>
          </p:cNvSpPr>
          <p:nvPr>
            <p:ph type="title"/>
          </p:nvPr>
        </p:nvSpPr>
        <p:spPr/>
        <p:txBody>
          <a:bodyPr/>
          <a:lstStyle/>
          <a:p>
            <a:r>
              <a:rPr lang="en-US" dirty="0"/>
              <a:t>JAVASCRIPT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444" y="1138552"/>
            <a:ext cx="7391400" cy="1265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444" y="3048000"/>
            <a:ext cx="6467475"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296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indent="0" algn="just">
              <a:lnSpc>
                <a:spcPct val="90000"/>
              </a:lnSpc>
              <a:buNone/>
            </a:pPr>
            <a:endParaRPr lang="en-US" altLang="en-US" dirty="0"/>
          </a:p>
          <a:p>
            <a:pPr algn="just">
              <a:lnSpc>
                <a:spcPct val="90000"/>
              </a:lnSpc>
            </a:pPr>
            <a:r>
              <a:rPr lang="en-US" altLang="en-US" dirty="0"/>
              <a:t>Test Automation for Web Application.</a:t>
            </a:r>
          </a:p>
          <a:p>
            <a:pPr algn="just">
              <a:lnSpc>
                <a:spcPct val="90000"/>
              </a:lnSpc>
            </a:pPr>
            <a:r>
              <a:rPr lang="en-US" altLang="en-US" dirty="0"/>
              <a:t>History and Overview Of Selenium</a:t>
            </a:r>
          </a:p>
          <a:p>
            <a:pPr marL="0" indent="0" algn="just">
              <a:lnSpc>
                <a:spcPct val="90000"/>
              </a:lnSpc>
              <a:buNone/>
            </a:pPr>
            <a:endParaRPr lang="en-US" altLang="en-US" dirty="0"/>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391899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253067"/>
            <a:ext cx="10972800" cy="4892146"/>
          </a:xfrm>
        </p:spPr>
        <p:txBody>
          <a:bodyPr/>
          <a:lstStyle/>
          <a:p>
            <a:pPr marL="0" indent="0">
              <a:buNone/>
            </a:pPr>
            <a:r>
              <a:rPr lang="en-US" dirty="0"/>
              <a:t>Every browser has in built capability to check the properties of any element. It can be done by installing few add ins through which the properties of each element can be analyzed.</a:t>
            </a:r>
          </a:p>
          <a:p>
            <a:r>
              <a:rPr lang="en-US" dirty="0"/>
              <a:t>Firebug and </a:t>
            </a:r>
            <a:r>
              <a:rPr lang="en-US" dirty="0" err="1"/>
              <a:t>FirePath</a:t>
            </a:r>
            <a:r>
              <a:rPr lang="en-US" dirty="0"/>
              <a:t> for Firefox</a:t>
            </a:r>
          </a:p>
          <a:p>
            <a:pPr marL="0" indent="0">
              <a:buNone/>
            </a:pPr>
            <a:r>
              <a:rPr lang="en-US" dirty="0"/>
              <a:t>		</a:t>
            </a:r>
            <a:r>
              <a:rPr lang="en-US" dirty="0">
                <a:hlinkClick r:id="rId2"/>
              </a:rPr>
              <a:t>https://getfirebug.com/downloads/</a:t>
            </a:r>
            <a:endParaRPr lang="en-US" dirty="0"/>
          </a:p>
          <a:p>
            <a:r>
              <a:rPr lang="en-US" dirty="0"/>
              <a:t>IE Developer for Internet Explorer</a:t>
            </a:r>
          </a:p>
          <a:p>
            <a:pPr marL="0" indent="0">
              <a:buNone/>
            </a:pPr>
            <a:r>
              <a:rPr lang="en-US" dirty="0"/>
              <a:t>		</a:t>
            </a:r>
            <a:r>
              <a:rPr lang="en-US" dirty="0">
                <a:hlinkClick r:id="rId3"/>
              </a:rPr>
              <a:t>http://www.microsoft.com/en-in/download/details.aspx?id=18359</a:t>
            </a:r>
            <a:endParaRPr lang="en-US" dirty="0"/>
          </a:p>
          <a:p>
            <a:r>
              <a:rPr lang="en-US" dirty="0"/>
              <a:t>Chrome Dev Tools</a:t>
            </a:r>
          </a:p>
          <a:p>
            <a:pPr marL="0" indent="0">
              <a:buNone/>
            </a:pPr>
            <a:r>
              <a:rPr lang="en-US" dirty="0"/>
              <a:t>		</a:t>
            </a:r>
            <a:r>
              <a:rPr lang="en-US" dirty="0">
                <a:hlinkClick r:id="rId4"/>
              </a:rPr>
              <a:t>https://developers.google.com/chrome-developer-tools/</a:t>
            </a:r>
            <a:endParaRPr lang="en-US" dirty="0"/>
          </a:p>
          <a:p>
            <a:pPr marL="0" indent="0">
              <a:buNone/>
            </a:pPr>
            <a:endParaRPr lang="en-US" dirty="0"/>
          </a:p>
          <a:p>
            <a:pPr marL="0" indent="0">
              <a:buNone/>
            </a:pPr>
            <a:endParaRPr lang="en-US" dirty="0"/>
          </a:p>
          <a:p>
            <a:endParaRPr lang="en-US" dirty="0"/>
          </a:p>
        </p:txBody>
      </p:sp>
      <p:sp>
        <p:nvSpPr>
          <p:cNvPr id="4" name="Title 3"/>
          <p:cNvSpPr>
            <a:spLocks noGrp="1"/>
          </p:cNvSpPr>
          <p:nvPr>
            <p:ph type="title"/>
          </p:nvPr>
        </p:nvSpPr>
        <p:spPr/>
        <p:txBody>
          <a:bodyPr/>
          <a:lstStyle/>
          <a:p>
            <a:r>
              <a:rPr lang="en-US" dirty="0"/>
              <a:t>OBJECT SPY</a:t>
            </a:r>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1022" y="4102591"/>
            <a:ext cx="7202310" cy="2199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4202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0"/>
            <a:r>
              <a:rPr lang="en-US" dirty="0"/>
              <a:t>What does HTML stand for?</a:t>
            </a:r>
          </a:p>
          <a:p>
            <a:pPr lvl="0"/>
            <a:r>
              <a:rPr lang="en-US" dirty="0"/>
              <a:t>Which HTML tag/element creates a link to another page or a section of a same document?</a:t>
            </a:r>
          </a:p>
          <a:p>
            <a:pPr lvl="0"/>
            <a:r>
              <a:rPr lang="en-US" dirty="0"/>
              <a:t>Which HTML tag/element accepts user inputs?</a:t>
            </a:r>
          </a:p>
          <a:p>
            <a:pPr lvl="0"/>
            <a:r>
              <a:rPr lang="en-US" dirty="0"/>
              <a:t>Mention any 2 usage of Javascript.</a:t>
            </a:r>
          </a:p>
          <a:p>
            <a:pPr lvl="0"/>
            <a:r>
              <a:rPr lang="en-US" dirty="0"/>
              <a:t>What is the use of &lt;script&gt; tag in HTML?</a:t>
            </a:r>
          </a:p>
        </p:txBody>
      </p:sp>
      <p:sp>
        <p:nvSpPr>
          <p:cNvPr id="3" name="Title 2"/>
          <p:cNvSpPr>
            <a:spLocks noGrp="1"/>
          </p:cNvSpPr>
          <p:nvPr>
            <p:ph type="title"/>
          </p:nvPr>
        </p:nvSpPr>
        <p:spPr/>
        <p:txBody>
          <a:bodyPr/>
          <a:lstStyle/>
          <a:p>
            <a:r>
              <a:rPr lang="en-US" dirty="0"/>
              <a:t>Quiz</a:t>
            </a:r>
          </a:p>
        </p:txBody>
      </p:sp>
    </p:spTree>
    <p:extLst>
      <p:ext uri="{BB962C8B-B14F-4D97-AF65-F5344CB8AC3E}">
        <p14:creationId xmlns:p14="http://schemas.microsoft.com/office/powerpoint/2010/main" val="1370814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SELENIUM IDE</a:t>
            </a:r>
          </a:p>
        </p:txBody>
      </p:sp>
    </p:spTree>
    <p:extLst>
      <p:ext uri="{BB962C8B-B14F-4D97-AF65-F5344CB8AC3E}">
        <p14:creationId xmlns:p14="http://schemas.microsoft.com/office/powerpoint/2010/main" val="765880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01423"/>
            <a:ext cx="10972800" cy="4643790"/>
          </a:xfrm>
        </p:spPr>
        <p:txBody>
          <a:bodyPr/>
          <a:lstStyle/>
          <a:p>
            <a:r>
              <a:rPr lang="en-US" dirty="0"/>
              <a:t>Prototyping Tool for building test cases</a:t>
            </a:r>
          </a:p>
          <a:p>
            <a:r>
              <a:rPr lang="en-US" dirty="0"/>
              <a:t>Firefox Plugin</a:t>
            </a:r>
          </a:p>
          <a:p>
            <a:r>
              <a:rPr lang="en-US" dirty="0"/>
              <a:t>Easy to use interface</a:t>
            </a:r>
          </a:p>
          <a:p>
            <a:r>
              <a:rPr lang="en-US" dirty="0"/>
              <a:t>Provides record and playback mechanism</a:t>
            </a:r>
          </a:p>
          <a:p>
            <a:r>
              <a:rPr lang="en-US" dirty="0"/>
              <a:t>Can be exported to different languages</a:t>
            </a:r>
          </a:p>
          <a:p>
            <a:r>
              <a:rPr lang="en-US" dirty="0"/>
              <a:t>HTML Suites can be created</a:t>
            </a:r>
          </a:p>
          <a:p>
            <a:pPr marL="0" indent="0">
              <a:buNone/>
            </a:pPr>
            <a:endParaRPr lang="en-US" sz="2000" dirty="0"/>
          </a:p>
          <a:p>
            <a:pPr marL="0" indent="0">
              <a:buNone/>
            </a:pPr>
            <a:r>
              <a:rPr lang="en-US" b="1" i="1" dirty="0"/>
              <a:t>Note : It is not recommended to use record and playback for any automation solution</a:t>
            </a:r>
          </a:p>
        </p:txBody>
      </p:sp>
      <p:sp>
        <p:nvSpPr>
          <p:cNvPr id="4" name="Title 3"/>
          <p:cNvSpPr>
            <a:spLocks noGrp="1"/>
          </p:cNvSpPr>
          <p:nvPr>
            <p:ph type="title"/>
          </p:nvPr>
        </p:nvSpPr>
        <p:spPr/>
        <p:txBody>
          <a:bodyPr/>
          <a:lstStyle/>
          <a:p>
            <a:r>
              <a:rPr lang="en-US" dirty="0"/>
              <a:t>SELENIUM IDE</a:t>
            </a:r>
          </a:p>
        </p:txBody>
      </p:sp>
    </p:spTree>
    <p:extLst>
      <p:ext uri="{BB962C8B-B14F-4D97-AF65-F5344CB8AC3E}">
        <p14:creationId xmlns:p14="http://schemas.microsoft.com/office/powerpoint/2010/main" val="2383791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602496" y="1512711"/>
            <a:ext cx="5486400" cy="4632501"/>
          </a:xfrm>
        </p:spPr>
        <p:txBody>
          <a:bodyPr/>
          <a:lstStyle/>
          <a:p>
            <a:r>
              <a:rPr lang="en-US" dirty="0"/>
              <a:t>Navigate to url: </a:t>
            </a:r>
            <a:r>
              <a:rPr lang="en-US" dirty="0">
                <a:solidFill>
                  <a:schemeClr val="tx1"/>
                </a:solidFill>
                <a:latin typeface="Arial" panose="020B0604020202020204" pitchFamily="34" charset="0"/>
                <a:cs typeface="Arial" panose="020B0604020202020204" pitchFamily="34" charset="0"/>
                <a:hlinkClick r:id="rId2"/>
              </a:rPr>
              <a:t>http://docs.seleniumhq.org/download/</a:t>
            </a:r>
            <a:endParaRPr lang="en-US" dirty="0">
              <a:solidFill>
                <a:schemeClr val="tx1"/>
              </a:solidFill>
              <a:latin typeface="Arial" panose="020B0604020202020204" pitchFamily="34" charset="0"/>
              <a:cs typeface="Arial" panose="020B0604020202020204" pitchFamily="34" charset="0"/>
            </a:endParaRPr>
          </a:p>
          <a:p>
            <a:endParaRPr lang="en-US" sz="1600" dirty="0">
              <a:solidFill>
                <a:schemeClr val="tx1"/>
              </a:solidFill>
              <a:latin typeface="Calibri" pitchFamily="34" charset="0"/>
            </a:endParaRPr>
          </a:p>
          <a:p>
            <a:r>
              <a:rPr lang="en-US" sz="1800" dirty="0"/>
              <a:t>Under the section “Selenium IDE” Download the latest version</a:t>
            </a:r>
          </a:p>
          <a:p>
            <a:r>
              <a:rPr lang="en-US" sz="1800" dirty="0"/>
              <a:t>Click Install Now on the Software Installation window</a:t>
            </a:r>
          </a:p>
          <a:p>
            <a:r>
              <a:rPr lang="en-US" sz="1800" dirty="0"/>
              <a:t>Proceed with installation and restart browser</a:t>
            </a:r>
          </a:p>
          <a:p>
            <a:r>
              <a:rPr lang="en-US" sz="1800" dirty="0"/>
              <a:t>Sometimes, the latest version of IDE may not work, in that case try to degrade the browser version</a:t>
            </a:r>
            <a:r>
              <a:rPr lang="en-US" dirty="0"/>
              <a:t>.</a:t>
            </a:r>
            <a:endParaRPr lang="en-US" sz="1800" dirty="0"/>
          </a:p>
        </p:txBody>
      </p:sp>
      <p:sp>
        <p:nvSpPr>
          <p:cNvPr id="6" name="Title 5"/>
          <p:cNvSpPr>
            <a:spLocks noGrp="1"/>
          </p:cNvSpPr>
          <p:nvPr>
            <p:ph type="title"/>
          </p:nvPr>
        </p:nvSpPr>
        <p:spPr/>
        <p:txBody>
          <a:bodyPr/>
          <a:lstStyle/>
          <a:p>
            <a:r>
              <a:rPr lang="en-US" dirty="0"/>
              <a:t>INSTALLATION</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044" y="878431"/>
            <a:ext cx="4677834" cy="238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7698" y="3401183"/>
            <a:ext cx="3442180" cy="2741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459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SELENIUM IDE USER INTERFACE</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689" y="1061393"/>
            <a:ext cx="8387997" cy="5272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3174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MENU</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933" y="1143000"/>
            <a:ext cx="8890000" cy="5021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6263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3488267"/>
            <a:ext cx="10972800" cy="2656945"/>
          </a:xfrm>
        </p:spPr>
        <p:txBody>
          <a:bodyPr/>
          <a:lstStyle/>
          <a:p>
            <a:r>
              <a:rPr lang="en-US" altLang="en-US" dirty="0"/>
              <a:t>It has two tabs, one for displaying the command and their parameters in a readable “table” format.</a:t>
            </a:r>
          </a:p>
          <a:p>
            <a:r>
              <a:rPr lang="en-US" altLang="en-US" dirty="0"/>
              <a:t>The second tab - Source displays the test case in the native format in which the file will be stored by default it is HTML.</a:t>
            </a:r>
          </a:p>
          <a:p>
            <a:r>
              <a:rPr lang="en-US" altLang="en-US" dirty="0"/>
              <a:t>The Source view also allows to edit the test case in its raw form, including copy, cut and paste operations.</a:t>
            </a:r>
          </a:p>
          <a:p>
            <a:r>
              <a:rPr lang="en-US" altLang="en-US" dirty="0"/>
              <a:t>The Command, Target, and Value entry fields display the currently selected command along with its parameters.</a:t>
            </a:r>
            <a:endParaRPr lang="en-US" dirty="0"/>
          </a:p>
        </p:txBody>
      </p:sp>
      <p:sp>
        <p:nvSpPr>
          <p:cNvPr id="4" name="Title 3"/>
          <p:cNvSpPr>
            <a:spLocks noGrp="1"/>
          </p:cNvSpPr>
          <p:nvPr>
            <p:ph type="title"/>
          </p:nvPr>
        </p:nvSpPr>
        <p:spPr/>
        <p:txBody>
          <a:bodyPr/>
          <a:lstStyle/>
          <a:p>
            <a:r>
              <a:rPr lang="en-US" dirty="0"/>
              <a:t>IDE TEST PANE</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977" y="1219200"/>
            <a:ext cx="3352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577" y="1219200"/>
            <a:ext cx="3657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4137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altLang="en-US" b="1" dirty="0">
                <a:solidFill>
                  <a:srgbClr val="0070C0"/>
                </a:solidFill>
                <a:latin typeface="Arial" panose="020B0604020202020204" pitchFamily="34" charset="0"/>
                <a:ea typeface="ＭＳ Ｐゴシック" pitchFamily="34" charset="-128"/>
                <a:cs typeface="Arial" panose="020B0604020202020204" pitchFamily="34" charset="0"/>
              </a:rPr>
              <a:t>Log:</a:t>
            </a:r>
          </a:p>
          <a:p>
            <a:pPr marL="0" lvl="1" indent="0">
              <a:lnSpc>
                <a:spcPct val="80000"/>
              </a:lnSpc>
              <a:spcBef>
                <a:spcPct val="20000"/>
              </a:spcBef>
              <a:buClr>
                <a:schemeClr val="tx1"/>
              </a:buClr>
              <a:buNone/>
            </a:pPr>
            <a:endParaRPr lang="en-US" altLang="en-US" sz="1200" dirty="0">
              <a:solidFill>
                <a:srgbClr val="000000"/>
              </a:solidFill>
              <a:latin typeface="Arial" panose="020B0604020202020204" pitchFamily="34" charset="0"/>
              <a:ea typeface="ＭＳ Ｐゴシック" pitchFamily="34" charset="-128"/>
              <a:cs typeface="Arial" panose="020B0604020202020204" pitchFamily="34" charset="0"/>
            </a:endParaRPr>
          </a:p>
          <a:p>
            <a:pPr lvl="1">
              <a:lnSpc>
                <a:spcPct val="80000"/>
              </a:lnSpc>
              <a:spcBef>
                <a:spcPct val="20000"/>
              </a:spcBef>
              <a:buClr>
                <a:schemeClr val="tx1"/>
              </a:buClr>
              <a:buBlip>
                <a:blip r:embed="rId2"/>
              </a:buBlip>
            </a:pPr>
            <a:endParaRPr lang="en-US" altLang="en-US" sz="1200" dirty="0">
              <a:solidFill>
                <a:srgbClr val="000000"/>
              </a:solidFill>
              <a:latin typeface="Arial" panose="020B0604020202020204" pitchFamily="34" charset="0"/>
              <a:ea typeface="ＭＳ Ｐゴシック" pitchFamily="34" charset="-128"/>
              <a:cs typeface="Arial" panose="020B0604020202020204" pitchFamily="34" charset="0"/>
            </a:endParaRPr>
          </a:p>
          <a:p>
            <a:pPr marL="781050" lvl="1" indent="-285750">
              <a:lnSpc>
                <a:spcPct val="80000"/>
              </a:lnSpc>
              <a:spcBef>
                <a:spcPct val="20000"/>
              </a:spcBef>
              <a:buClr>
                <a:schemeClr val="tx1"/>
              </a:buClr>
              <a:buFont typeface="Courier New" panose="02070309020205020404" pitchFamily="49" charset="0"/>
              <a:buChar char="o"/>
            </a:pPr>
            <a:r>
              <a:rPr lang="en-US" altLang="en-US" dirty="0">
                <a:solidFill>
                  <a:srgbClr val="000000"/>
                </a:solidFill>
                <a:latin typeface="Arial" panose="020B0604020202020204" pitchFamily="34" charset="0"/>
                <a:ea typeface="ＭＳ Ｐゴシック" pitchFamily="34" charset="-128"/>
                <a:cs typeface="Arial" panose="020B0604020202020204" pitchFamily="34" charset="0"/>
              </a:rPr>
              <a:t>Display test cases in progress, error messages and information messages. </a:t>
            </a:r>
          </a:p>
          <a:p>
            <a:pPr marL="781050" lvl="1" indent="-285750">
              <a:lnSpc>
                <a:spcPct val="80000"/>
              </a:lnSpc>
              <a:spcBef>
                <a:spcPct val="20000"/>
              </a:spcBef>
              <a:buClr>
                <a:schemeClr val="tx1"/>
              </a:buClr>
              <a:buFont typeface="Courier New" panose="02070309020205020404" pitchFamily="49" charset="0"/>
              <a:buChar char="o"/>
            </a:pPr>
            <a:r>
              <a:rPr lang="en-US" altLang="en-US" dirty="0">
                <a:solidFill>
                  <a:srgbClr val="000000"/>
                </a:solidFill>
                <a:latin typeface="Arial" panose="020B0604020202020204" pitchFamily="34" charset="0"/>
                <a:ea typeface="ＭＳ Ｐゴシック" pitchFamily="34" charset="-128"/>
                <a:cs typeface="Arial" panose="020B0604020202020204" pitchFamily="34" charset="0"/>
              </a:rPr>
              <a:t>These messages are often useful for test case debugging.</a:t>
            </a:r>
          </a:p>
          <a:p>
            <a:pPr marL="781050" lvl="1" indent="-285750">
              <a:lnSpc>
                <a:spcPct val="80000"/>
              </a:lnSpc>
              <a:spcBef>
                <a:spcPct val="20000"/>
              </a:spcBef>
              <a:buClr>
                <a:schemeClr val="tx1"/>
              </a:buClr>
              <a:buFont typeface="Courier New" panose="02070309020205020404" pitchFamily="49" charset="0"/>
              <a:buChar char="o"/>
            </a:pPr>
            <a:r>
              <a:rPr lang="en-US" altLang="en-US" dirty="0">
                <a:solidFill>
                  <a:srgbClr val="000000"/>
                </a:solidFill>
                <a:latin typeface="Arial" panose="020B0604020202020204" pitchFamily="34" charset="0"/>
                <a:ea typeface="ＭＳ Ｐゴシック" pitchFamily="34" charset="-128"/>
                <a:cs typeface="Arial" panose="020B0604020202020204" pitchFamily="34" charset="0"/>
              </a:rPr>
              <a:t>Info button is a drop-down allowing selection of different levels of information to log. </a:t>
            </a:r>
            <a:endPar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endParaRPr>
          </a:p>
          <a:p>
            <a:pPr marL="0" indent="0">
              <a:buNone/>
            </a:pPr>
            <a:endParaRPr lang="en-US" altLang="en-US" dirty="0">
              <a:solidFill>
                <a:srgbClr val="0070C0"/>
              </a:solidFill>
              <a:latin typeface="Arial" panose="020B0604020202020204" pitchFamily="34" charset="0"/>
              <a:ea typeface="ＭＳ Ｐゴシック" pitchFamily="34" charset="-128"/>
              <a:cs typeface="Arial" panose="020B0604020202020204" pitchFamily="34" charset="0"/>
            </a:endParaRPr>
          </a:p>
          <a:p>
            <a:r>
              <a:rPr lang="en-US" altLang="en-US" b="1" dirty="0">
                <a:solidFill>
                  <a:srgbClr val="0070C0"/>
                </a:solidFill>
                <a:latin typeface="Arial" panose="020B0604020202020204" pitchFamily="34" charset="0"/>
                <a:ea typeface="ＭＳ Ｐゴシック" pitchFamily="34" charset="-128"/>
                <a:cs typeface="Arial" panose="020B0604020202020204" pitchFamily="34" charset="0"/>
              </a:rPr>
              <a:t>Reference:</a:t>
            </a:r>
            <a:endParaRPr lang="en-US" altLang="en-US" sz="1200" dirty="0">
              <a:solidFill>
                <a:srgbClr val="000000"/>
              </a:solidFill>
              <a:latin typeface="Arial" panose="020B0604020202020204" pitchFamily="34" charset="0"/>
              <a:ea typeface="ＭＳ Ｐゴシック" pitchFamily="34" charset="-128"/>
              <a:cs typeface="Arial" panose="020B0604020202020204" pitchFamily="34" charset="0"/>
            </a:endParaRPr>
          </a:p>
          <a:p>
            <a:pPr lvl="1">
              <a:lnSpc>
                <a:spcPct val="80000"/>
              </a:lnSpc>
              <a:spcBef>
                <a:spcPct val="20000"/>
              </a:spcBef>
              <a:buClr>
                <a:schemeClr val="tx1"/>
              </a:buClr>
              <a:buBlip>
                <a:blip r:embed="rId2"/>
              </a:buBlip>
            </a:pPr>
            <a:endParaRPr lang="en-US" altLang="en-US" sz="1200" dirty="0">
              <a:solidFill>
                <a:srgbClr val="000000"/>
              </a:solidFill>
              <a:latin typeface="Arial" panose="020B0604020202020204" pitchFamily="34" charset="0"/>
              <a:ea typeface="ＭＳ Ｐゴシック" pitchFamily="34" charset="-128"/>
              <a:cs typeface="Arial" panose="020B0604020202020204" pitchFamily="34" charset="0"/>
            </a:endParaRPr>
          </a:p>
          <a:p>
            <a:pPr lvl="1">
              <a:lnSpc>
                <a:spcPct val="80000"/>
              </a:lnSpc>
              <a:spcBef>
                <a:spcPct val="20000"/>
              </a:spcBef>
              <a:buClr>
                <a:schemeClr val="tx1"/>
              </a:buClr>
              <a:buFont typeface="Wingdings" panose="05000000000000000000" pitchFamily="2" charset="2"/>
              <a:buChar char="Ø"/>
            </a:pPr>
            <a:endParaRPr lang="en-US" altLang="en-US" sz="1200" dirty="0">
              <a:solidFill>
                <a:srgbClr val="000000"/>
              </a:solidFill>
              <a:latin typeface="Arial" panose="020B0604020202020204" pitchFamily="34" charset="0"/>
              <a:ea typeface="ＭＳ Ｐゴシック" pitchFamily="34" charset="-128"/>
              <a:cs typeface="Arial" panose="020B0604020202020204" pitchFamily="34" charset="0"/>
            </a:endParaRPr>
          </a:p>
          <a:p>
            <a:pPr marL="781050" lvl="1" indent="-285750">
              <a:lnSpc>
                <a:spcPct val="80000"/>
              </a:lnSpc>
              <a:spcBef>
                <a:spcPct val="20000"/>
              </a:spcBef>
              <a:buClr>
                <a:schemeClr val="tx1"/>
              </a:buClr>
              <a:buFont typeface="Courier New" panose="02070309020205020404" pitchFamily="49" charset="0"/>
              <a:buChar char="o"/>
            </a:pPr>
            <a:r>
              <a:rPr lang="en-US" altLang="en-US" dirty="0">
                <a:solidFill>
                  <a:srgbClr val="000000"/>
                </a:solidFill>
                <a:latin typeface="Arial" panose="020B0604020202020204" pitchFamily="34" charset="0"/>
                <a:ea typeface="ＭＳ Ｐゴシック" pitchFamily="34" charset="-128"/>
                <a:cs typeface="Arial" panose="020B0604020202020204" pitchFamily="34" charset="0"/>
              </a:rPr>
              <a:t>Reference tab is the default selection whenever you are entering or modifying commands and parameters in Table mode </a:t>
            </a:r>
          </a:p>
          <a:p>
            <a:pPr marL="781050" lvl="1" indent="-285750">
              <a:lnSpc>
                <a:spcPct val="80000"/>
              </a:lnSpc>
              <a:spcBef>
                <a:spcPct val="20000"/>
              </a:spcBef>
              <a:buClr>
                <a:schemeClr val="tx1"/>
              </a:buClr>
              <a:buFont typeface="Courier New" panose="02070309020205020404" pitchFamily="49" charset="0"/>
              <a:buChar char="o"/>
            </a:pPr>
            <a:r>
              <a:rPr lang="en-US" altLang="en-US" dirty="0">
                <a:solidFill>
                  <a:srgbClr val="000000"/>
                </a:solidFill>
                <a:latin typeface="Arial" panose="020B0604020202020204" pitchFamily="34" charset="0"/>
                <a:ea typeface="ＭＳ Ｐゴシック" pitchFamily="34" charset="-128"/>
                <a:cs typeface="Arial" panose="020B0604020202020204" pitchFamily="34" charset="0"/>
              </a:rPr>
              <a:t>Reference pane display documentation on the current command.</a:t>
            </a:r>
          </a:p>
          <a:p>
            <a:pPr marL="781050" lvl="1" indent="-285750">
              <a:lnSpc>
                <a:spcPct val="80000"/>
              </a:lnSpc>
              <a:spcBef>
                <a:spcPct val="20000"/>
              </a:spcBef>
              <a:buClr>
                <a:schemeClr val="tx1"/>
              </a:buClr>
              <a:buFont typeface="Courier New" panose="02070309020205020404" pitchFamily="49" charset="0"/>
              <a:buChar char="o"/>
            </a:pPr>
            <a:r>
              <a:rPr lang="en-US" altLang="en-US" dirty="0">
                <a:solidFill>
                  <a:srgbClr val="000000"/>
                </a:solidFill>
                <a:latin typeface="Arial" panose="020B0604020202020204" pitchFamily="34" charset="0"/>
                <a:ea typeface="ＭＳ Ｐゴシック" pitchFamily="34" charset="-128"/>
                <a:cs typeface="Arial" panose="020B0604020202020204" pitchFamily="34" charset="0"/>
              </a:rPr>
              <a:t>When entering or modifying commands, whether from Table or Source mode, it is important to ensure that the parameters specified in the Target and Value fields match those specified in the parameter list in the Reference pane</a:t>
            </a:r>
            <a:endParaRPr lang="en-US" dirty="0">
              <a:latin typeface="Arial" panose="020B0604020202020204" pitchFamily="34" charset="0"/>
              <a:cs typeface="Arial" panose="020B0604020202020204" pitchFamily="34" charset="0"/>
            </a:endParaRPr>
          </a:p>
        </p:txBody>
      </p:sp>
      <p:sp>
        <p:nvSpPr>
          <p:cNvPr id="4" name="Title 3"/>
          <p:cNvSpPr>
            <a:spLocks noGrp="1"/>
          </p:cNvSpPr>
          <p:nvPr>
            <p:ph type="title"/>
          </p:nvPr>
        </p:nvSpPr>
        <p:spPr/>
        <p:txBody>
          <a:bodyPr/>
          <a:lstStyle/>
          <a:p>
            <a:r>
              <a:rPr lang="en-US" dirty="0"/>
              <a:t>LOGS AND REFERENCE</a:t>
            </a:r>
          </a:p>
        </p:txBody>
      </p:sp>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1138553"/>
            <a:ext cx="46482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200" y="3383844"/>
            <a:ext cx="4724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0683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388533"/>
            <a:ext cx="10972800" cy="4756679"/>
          </a:xfrm>
        </p:spPr>
        <p:txBody>
          <a:bodyPr/>
          <a:lstStyle/>
          <a:p>
            <a:pPr>
              <a:lnSpc>
                <a:spcPct val="120000"/>
              </a:lnSpc>
              <a:spcBef>
                <a:spcPct val="20000"/>
              </a:spcBef>
              <a:buClr>
                <a:schemeClr val="accent1"/>
              </a:buClr>
              <a:buNone/>
            </a:pPr>
            <a:r>
              <a:rPr lang="en-US" altLang="en-US" sz="1400" b="1" dirty="0">
                <a:solidFill>
                  <a:srgbClr val="000000"/>
                </a:solidFill>
                <a:latin typeface="Calibri" pitchFamily="34" charset="0"/>
                <a:ea typeface="ＭＳ Ｐゴシック" pitchFamily="34" charset="-128"/>
                <a:cs typeface="Calibri" pitchFamily="34" charset="0"/>
              </a:rPr>
              <a:t>There are three primary methods for developing test cases:</a:t>
            </a:r>
          </a:p>
          <a:p>
            <a:pPr>
              <a:lnSpc>
                <a:spcPct val="120000"/>
              </a:lnSpc>
              <a:spcBef>
                <a:spcPct val="20000"/>
              </a:spcBef>
              <a:buClr>
                <a:schemeClr val="accent1"/>
              </a:buClr>
              <a:buFont typeface="Arial" panose="020B0604020202020204" pitchFamily="34" charset="0"/>
              <a:buChar char="•"/>
            </a:pPr>
            <a:r>
              <a:rPr lang="en-US" altLang="en-US" sz="1400" b="1" dirty="0">
                <a:solidFill>
                  <a:srgbClr val="0070C0"/>
                </a:solidFill>
                <a:latin typeface="Calibri" pitchFamily="34" charset="0"/>
                <a:ea typeface="ＭＳ Ｐゴシック" pitchFamily="34" charset="-128"/>
                <a:cs typeface="Calibri" pitchFamily="34" charset="0"/>
              </a:rPr>
              <a:t>Recording: </a:t>
            </a:r>
          </a:p>
          <a:p>
            <a:pPr>
              <a:lnSpc>
                <a:spcPct val="120000"/>
              </a:lnSpc>
              <a:spcBef>
                <a:spcPct val="20000"/>
              </a:spcBef>
              <a:buClr>
                <a:schemeClr val="accent1"/>
              </a:buClr>
              <a:buNone/>
            </a:pPr>
            <a:r>
              <a:rPr lang="en-US" altLang="en-US" sz="1400" b="1" dirty="0">
                <a:solidFill>
                  <a:srgbClr val="000000"/>
                </a:solidFill>
                <a:latin typeface="Calibri" pitchFamily="34" charset="0"/>
                <a:ea typeface="ＭＳ Ｐゴシック" pitchFamily="34" charset="-128"/>
                <a:cs typeface="Calibri" pitchFamily="34" charset="0"/>
              </a:rPr>
              <a:t>      </a:t>
            </a:r>
            <a:r>
              <a:rPr lang="en-US" altLang="en-US" sz="1400" dirty="0">
                <a:solidFill>
                  <a:srgbClr val="000000"/>
                </a:solidFill>
                <a:latin typeface="Calibri" pitchFamily="34" charset="0"/>
                <a:ea typeface="ＭＳ Ｐゴシック" pitchFamily="34" charset="-128"/>
                <a:cs typeface="Calibri" pitchFamily="34" charset="0"/>
              </a:rPr>
              <a:t>First-time users begin by recording a test case from their interactions with a website. When Selenium-IDE is first opened, the record button is ON by default.</a:t>
            </a:r>
          </a:p>
          <a:p>
            <a:pPr>
              <a:lnSpc>
                <a:spcPct val="120000"/>
              </a:lnSpc>
              <a:spcBef>
                <a:spcPct val="20000"/>
              </a:spcBef>
              <a:buClr>
                <a:schemeClr val="accent1"/>
              </a:buClr>
              <a:buFont typeface="Arial" panose="020B0604020202020204" pitchFamily="34" charset="0"/>
              <a:buChar char="•"/>
            </a:pPr>
            <a:r>
              <a:rPr lang="en-US" altLang="en-US" sz="1400" b="1" dirty="0">
                <a:solidFill>
                  <a:srgbClr val="0070C0"/>
                </a:solidFill>
                <a:latin typeface="Calibri" pitchFamily="34" charset="0"/>
                <a:ea typeface="ＭＳ Ｐゴシック" pitchFamily="34" charset="-128"/>
                <a:cs typeface="Calibri" pitchFamily="34" charset="0"/>
              </a:rPr>
              <a:t>Adding Verifications/Asserts: </a:t>
            </a:r>
          </a:p>
          <a:p>
            <a:pPr>
              <a:lnSpc>
                <a:spcPct val="120000"/>
              </a:lnSpc>
              <a:spcBef>
                <a:spcPct val="20000"/>
              </a:spcBef>
              <a:buClr>
                <a:schemeClr val="accent1"/>
              </a:buClr>
              <a:buNone/>
            </a:pPr>
            <a:r>
              <a:rPr lang="en-US" altLang="en-US" sz="1400" dirty="0">
                <a:solidFill>
                  <a:srgbClr val="000000"/>
                </a:solidFill>
                <a:latin typeface="Calibri" pitchFamily="34" charset="0"/>
                <a:ea typeface="ＭＳ Ｐゴシック" pitchFamily="34" charset="-128"/>
                <a:cs typeface="Calibri" pitchFamily="34" charset="0"/>
              </a:rPr>
              <a:t>	Test cases will also need to check the properties of a web-page. This requires </a:t>
            </a:r>
            <a:r>
              <a:rPr lang="en-US" altLang="en-US" sz="1400" i="1" dirty="0">
                <a:solidFill>
                  <a:srgbClr val="000000"/>
                </a:solidFill>
                <a:latin typeface="Calibri" pitchFamily="34" charset="0"/>
                <a:ea typeface="ＭＳ Ｐゴシック" pitchFamily="34" charset="-128"/>
                <a:cs typeface="Calibri" pitchFamily="34" charset="0"/>
              </a:rPr>
              <a:t>assert</a:t>
            </a:r>
            <a:r>
              <a:rPr lang="en-US" altLang="en-US" sz="1400" dirty="0">
                <a:solidFill>
                  <a:srgbClr val="000000"/>
                </a:solidFill>
                <a:latin typeface="Calibri" pitchFamily="34" charset="0"/>
                <a:ea typeface="ＭＳ Ｐゴシック" pitchFamily="34" charset="-128"/>
                <a:cs typeface="Calibri" pitchFamily="34" charset="0"/>
              </a:rPr>
              <a:t> and </a:t>
            </a:r>
            <a:r>
              <a:rPr lang="en-US" altLang="en-US" sz="1400" i="1" dirty="0">
                <a:solidFill>
                  <a:srgbClr val="000000"/>
                </a:solidFill>
                <a:latin typeface="Calibri" pitchFamily="34" charset="0"/>
                <a:ea typeface="ＭＳ Ｐゴシック" pitchFamily="34" charset="-128"/>
                <a:cs typeface="Calibri" pitchFamily="34" charset="0"/>
              </a:rPr>
              <a:t>verify</a:t>
            </a:r>
            <a:r>
              <a:rPr lang="en-US" altLang="en-US" sz="1400" dirty="0">
                <a:solidFill>
                  <a:srgbClr val="000000"/>
                </a:solidFill>
                <a:latin typeface="Calibri" pitchFamily="34" charset="0"/>
                <a:ea typeface="ＭＳ Ｐゴシック" pitchFamily="34" charset="-128"/>
                <a:cs typeface="Calibri" pitchFamily="34" charset="0"/>
              </a:rPr>
              <a:t> commands.</a:t>
            </a:r>
          </a:p>
          <a:p>
            <a:pPr>
              <a:lnSpc>
                <a:spcPct val="120000"/>
              </a:lnSpc>
              <a:spcBef>
                <a:spcPct val="20000"/>
              </a:spcBef>
              <a:buClr>
                <a:schemeClr val="accent1"/>
              </a:buClr>
              <a:buFont typeface="Arial" panose="020B0604020202020204" pitchFamily="34" charset="0"/>
              <a:buChar char="•"/>
            </a:pPr>
            <a:r>
              <a:rPr lang="en-US" altLang="en-US" sz="1400" b="1" dirty="0">
                <a:solidFill>
                  <a:srgbClr val="0070C0"/>
                </a:solidFill>
                <a:latin typeface="Calibri" pitchFamily="34" charset="0"/>
                <a:ea typeface="ＭＳ Ｐゴシック" pitchFamily="34" charset="-128"/>
                <a:cs typeface="Calibri" pitchFamily="34" charset="0"/>
              </a:rPr>
              <a:t>Editing:</a:t>
            </a:r>
          </a:p>
          <a:p>
            <a:pPr marL="495300" lvl="1" indent="0">
              <a:lnSpc>
                <a:spcPct val="120000"/>
              </a:lnSpc>
              <a:spcBef>
                <a:spcPct val="20000"/>
              </a:spcBef>
              <a:buClr>
                <a:schemeClr val="tx1"/>
              </a:buClr>
              <a:buNone/>
            </a:pPr>
            <a:r>
              <a:rPr lang="en-US" altLang="en-US" sz="1400" b="1" dirty="0">
                <a:solidFill>
                  <a:srgbClr val="000000"/>
                </a:solidFill>
                <a:latin typeface="Calibri" pitchFamily="34" charset="0"/>
                <a:ea typeface="ＭＳ Ｐゴシック" pitchFamily="34" charset="-128"/>
                <a:cs typeface="Calibri" pitchFamily="34" charset="0"/>
              </a:rPr>
              <a:t>Insert Command:</a:t>
            </a:r>
          </a:p>
          <a:p>
            <a:pPr marL="1143000" lvl="2" indent="-285750">
              <a:lnSpc>
                <a:spcPct val="120000"/>
              </a:lnSpc>
              <a:spcBef>
                <a:spcPct val="20000"/>
              </a:spcBef>
              <a:buClr>
                <a:schemeClr val="tx2"/>
              </a:buClr>
              <a:buFont typeface="Courier New" panose="02070309020205020404" pitchFamily="49" charset="0"/>
              <a:buChar char="o"/>
            </a:pPr>
            <a:r>
              <a:rPr lang="en-US" altLang="en-US" sz="1400" dirty="0">
                <a:solidFill>
                  <a:srgbClr val="000000"/>
                </a:solidFill>
                <a:latin typeface="Calibri" pitchFamily="34" charset="0"/>
                <a:ea typeface="ＭＳ Ｐゴシック" pitchFamily="34" charset="-128"/>
                <a:cs typeface="Calibri" pitchFamily="34" charset="0"/>
              </a:rPr>
              <a:t>Table View</a:t>
            </a:r>
          </a:p>
          <a:p>
            <a:pPr marL="1143000" lvl="2" indent="-285750">
              <a:lnSpc>
                <a:spcPct val="120000"/>
              </a:lnSpc>
              <a:spcBef>
                <a:spcPct val="20000"/>
              </a:spcBef>
              <a:buClr>
                <a:schemeClr val="tx2"/>
              </a:buClr>
              <a:buFont typeface="Courier New" panose="02070309020205020404" pitchFamily="49" charset="0"/>
              <a:buChar char="o"/>
            </a:pPr>
            <a:r>
              <a:rPr lang="en-US" altLang="en-US" sz="1400" dirty="0">
                <a:solidFill>
                  <a:srgbClr val="000000"/>
                </a:solidFill>
                <a:latin typeface="Calibri" pitchFamily="34" charset="0"/>
                <a:ea typeface="ＭＳ Ｐゴシック" pitchFamily="34" charset="-128"/>
                <a:cs typeface="Calibri" pitchFamily="34" charset="0"/>
              </a:rPr>
              <a:t>Source View</a:t>
            </a:r>
          </a:p>
          <a:p>
            <a:pPr>
              <a:lnSpc>
                <a:spcPct val="120000"/>
              </a:lnSpc>
              <a:spcBef>
                <a:spcPct val="20000"/>
              </a:spcBef>
              <a:buClr>
                <a:schemeClr val="accent1"/>
              </a:buClr>
              <a:buFont typeface="Arial" panose="020B0604020202020204" pitchFamily="34" charset="0"/>
              <a:buChar char="•"/>
            </a:pPr>
            <a:r>
              <a:rPr lang="en-US" altLang="en-US" sz="1400" b="1" dirty="0">
                <a:solidFill>
                  <a:srgbClr val="0070C0"/>
                </a:solidFill>
                <a:latin typeface="Calibri" pitchFamily="34" charset="0"/>
                <a:ea typeface="ＭＳ Ｐゴシック" pitchFamily="34" charset="-128"/>
                <a:cs typeface="Calibri" pitchFamily="34" charset="0"/>
              </a:rPr>
              <a:t>Save:</a:t>
            </a:r>
          </a:p>
          <a:p>
            <a:pPr>
              <a:lnSpc>
                <a:spcPct val="120000"/>
              </a:lnSpc>
              <a:spcBef>
                <a:spcPct val="20000"/>
              </a:spcBef>
              <a:buClr>
                <a:schemeClr val="accent1"/>
              </a:buClr>
              <a:buNone/>
            </a:pPr>
            <a:r>
              <a:rPr lang="en-US" altLang="en-US" sz="1400" b="1" dirty="0">
                <a:solidFill>
                  <a:srgbClr val="000000"/>
                </a:solidFill>
                <a:latin typeface="Calibri" pitchFamily="34" charset="0"/>
                <a:ea typeface="ＭＳ Ｐゴシック" pitchFamily="34" charset="-128"/>
                <a:cs typeface="Calibri" pitchFamily="34" charset="0"/>
              </a:rPr>
              <a:t>      </a:t>
            </a:r>
            <a:r>
              <a:rPr lang="en-US" altLang="en-US" sz="1400" dirty="0">
                <a:solidFill>
                  <a:srgbClr val="000000"/>
                </a:solidFill>
                <a:latin typeface="Calibri" pitchFamily="34" charset="0"/>
                <a:ea typeface="ＭＳ Ｐゴシック" pitchFamily="34" charset="-128"/>
                <a:cs typeface="Calibri" pitchFamily="34" charset="0"/>
              </a:rPr>
              <a:t>Selenium distinguishes between test cases and test suites. To save Selenium-IDE tests for later use you can either save the individual test cases, or save the test suite</a:t>
            </a:r>
            <a:endParaRPr lang="en-US" sz="1600" dirty="0"/>
          </a:p>
        </p:txBody>
      </p:sp>
      <p:sp>
        <p:nvSpPr>
          <p:cNvPr id="4" name="Title 3"/>
          <p:cNvSpPr>
            <a:spLocks noGrp="1"/>
          </p:cNvSpPr>
          <p:nvPr>
            <p:ph type="title"/>
          </p:nvPr>
        </p:nvSpPr>
        <p:spPr/>
        <p:txBody>
          <a:bodyPr/>
          <a:lstStyle/>
          <a:p>
            <a:r>
              <a:rPr lang="en-US" dirty="0"/>
              <a:t>BUILDING TEST CASES</a:t>
            </a:r>
          </a:p>
        </p:txBody>
      </p:sp>
    </p:spTree>
    <p:extLst>
      <p:ext uri="{BB962C8B-B14F-4D97-AF65-F5344CB8AC3E}">
        <p14:creationId xmlns:p14="http://schemas.microsoft.com/office/powerpoint/2010/main" val="147938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1356" y="1090562"/>
            <a:ext cx="10949770" cy="5002213"/>
          </a:xfrm>
        </p:spPr>
        <p:txBody>
          <a:bodyPr numCol="1"/>
          <a:lstStyle/>
          <a:p>
            <a:r>
              <a:rPr lang="en-US" dirty="0"/>
              <a:t>Many, perhaps most, software applications today are written as web-based applications to be run in an Internet browser. The effectiveness of testing these applications varies widely among companies and organizations. In an era of highly interactive and responsive software processes where many organizations are using some form of Agile methodology, test automation is frequently becoming a requirement for software projects. Test automation is often the answer. Test automation means using a software tool to run repeatable tests against the application to be tested. For regression testing this provides that responsiveness.</a:t>
            </a:r>
          </a:p>
          <a:p>
            <a:r>
              <a:rPr lang="en-US" dirty="0"/>
              <a:t>There are many advantages to test automation:</a:t>
            </a:r>
          </a:p>
          <a:p>
            <a:pPr>
              <a:buFont typeface="Wingdings" panose="05000000000000000000" pitchFamily="2" charset="2"/>
              <a:buChar char="ü"/>
            </a:pPr>
            <a:r>
              <a:rPr lang="en-US" dirty="0"/>
              <a:t>Frequent regression testing</a:t>
            </a:r>
          </a:p>
          <a:p>
            <a:pPr>
              <a:buFont typeface="Wingdings" panose="05000000000000000000" pitchFamily="2" charset="2"/>
              <a:buChar char="ü"/>
            </a:pPr>
            <a:r>
              <a:rPr lang="en-US" dirty="0"/>
              <a:t>Rapid feedback to developers</a:t>
            </a:r>
          </a:p>
          <a:p>
            <a:pPr>
              <a:buFont typeface="Wingdings" panose="05000000000000000000" pitchFamily="2" charset="2"/>
              <a:buChar char="ü"/>
            </a:pPr>
            <a:r>
              <a:rPr lang="en-US" dirty="0"/>
              <a:t>Virtually unlimited iterations of test case execution</a:t>
            </a:r>
          </a:p>
          <a:p>
            <a:pPr>
              <a:buFont typeface="Wingdings" panose="05000000000000000000" pitchFamily="2" charset="2"/>
              <a:buChar char="ü"/>
            </a:pPr>
            <a:r>
              <a:rPr lang="en-US" dirty="0"/>
              <a:t>Support for Agile and extreme development methodologies</a:t>
            </a:r>
          </a:p>
          <a:p>
            <a:pPr>
              <a:buFont typeface="Wingdings" panose="05000000000000000000" pitchFamily="2" charset="2"/>
              <a:buChar char="ü"/>
            </a:pPr>
            <a:r>
              <a:rPr lang="en-US" dirty="0"/>
              <a:t>Disciplined documentation of test cases</a:t>
            </a:r>
          </a:p>
          <a:p>
            <a:pPr>
              <a:buFont typeface="Wingdings" panose="05000000000000000000" pitchFamily="2" charset="2"/>
              <a:buChar char="ü"/>
            </a:pPr>
            <a:r>
              <a:rPr lang="en-US" dirty="0"/>
              <a:t>Customized defect reporting</a:t>
            </a:r>
          </a:p>
          <a:p>
            <a:pPr>
              <a:buFont typeface="Wingdings" panose="05000000000000000000" pitchFamily="2" charset="2"/>
              <a:buChar char="ü"/>
            </a:pPr>
            <a:r>
              <a:rPr lang="en-US" dirty="0"/>
              <a:t>Finding defects missed by manual testing</a:t>
            </a:r>
          </a:p>
          <a:p>
            <a:pPr marL="0" indent="0">
              <a:buNone/>
            </a:pPr>
            <a:endParaRPr lang="en-US" dirty="0"/>
          </a:p>
        </p:txBody>
      </p:sp>
      <p:sp>
        <p:nvSpPr>
          <p:cNvPr id="3" name="Title 2"/>
          <p:cNvSpPr>
            <a:spLocks noGrp="1"/>
          </p:cNvSpPr>
          <p:nvPr>
            <p:ph type="title"/>
          </p:nvPr>
        </p:nvSpPr>
        <p:spPr>
          <a:xfrm>
            <a:off x="591356" y="223588"/>
            <a:ext cx="10969625" cy="566936"/>
          </a:xfrm>
        </p:spPr>
        <p:txBody>
          <a:bodyPr/>
          <a:lstStyle/>
          <a:p>
            <a:r>
              <a:rPr lang="en-US" dirty="0"/>
              <a:t>Test Automation for Web Application</a:t>
            </a:r>
          </a:p>
        </p:txBody>
      </p:sp>
    </p:spTree>
    <p:extLst>
      <p:ext uri="{BB962C8B-B14F-4D97-AF65-F5344CB8AC3E}">
        <p14:creationId xmlns:p14="http://schemas.microsoft.com/office/powerpoint/2010/main" val="2336625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lnSpc>
                <a:spcPct val="120000"/>
              </a:lnSpc>
              <a:spcBef>
                <a:spcPct val="20000"/>
              </a:spcBef>
              <a:buClr>
                <a:schemeClr val="accent1"/>
              </a:buClr>
              <a:buFont typeface="Arial" panose="020B0604020202020204" pitchFamily="34" charset="0"/>
              <a:buChar char="•"/>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Open Firefox browser</a:t>
            </a:r>
          </a:p>
          <a:p>
            <a:pPr>
              <a:lnSpc>
                <a:spcPct val="120000"/>
              </a:lnSpc>
              <a:spcBef>
                <a:spcPct val="20000"/>
              </a:spcBef>
              <a:buClr>
                <a:schemeClr val="accent1"/>
              </a:buClr>
              <a:buFont typeface="Arial" panose="020B0604020202020204" pitchFamily="34" charset="0"/>
              <a:buChar char="•"/>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Click Tools &gt; Selenium IDE</a:t>
            </a:r>
          </a:p>
          <a:p>
            <a:pPr>
              <a:lnSpc>
                <a:spcPct val="120000"/>
              </a:lnSpc>
              <a:spcBef>
                <a:spcPct val="20000"/>
              </a:spcBef>
              <a:buClr>
                <a:schemeClr val="accent1"/>
              </a:buClr>
              <a:buFont typeface="Arial" panose="020B0604020202020204" pitchFamily="34" charset="0"/>
              <a:buChar char="•"/>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Click on the red Record  button on right side, if not </a:t>
            </a:r>
          </a:p>
          <a:p>
            <a:pPr marL="781050" lvl="1" indent="-285750">
              <a:lnSpc>
                <a:spcPct val="120000"/>
              </a:lnSpc>
              <a:spcBef>
                <a:spcPct val="20000"/>
              </a:spcBef>
              <a:buClr>
                <a:schemeClr val="accent1"/>
              </a:buClr>
              <a:buFont typeface="Courier New" panose="02070309020205020404" pitchFamily="49" charset="0"/>
              <a:buChar char="o"/>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clicked already</a:t>
            </a:r>
          </a:p>
          <a:p>
            <a:pPr marL="781050" lvl="1" indent="-285750">
              <a:lnSpc>
                <a:spcPct val="120000"/>
              </a:lnSpc>
              <a:spcBef>
                <a:spcPct val="20000"/>
              </a:spcBef>
              <a:buClr>
                <a:schemeClr val="accent1"/>
              </a:buClr>
              <a:buFont typeface="Courier New" panose="02070309020205020404" pitchFamily="49" charset="0"/>
              <a:buChar char="o"/>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By default, the record button is clicked</a:t>
            </a:r>
          </a:p>
          <a:p>
            <a:pPr>
              <a:lnSpc>
                <a:spcPct val="120000"/>
              </a:lnSpc>
              <a:spcBef>
                <a:spcPct val="20000"/>
              </a:spcBef>
              <a:buClr>
                <a:schemeClr val="accent1"/>
              </a:buClr>
              <a:buFont typeface="Arial" panose="020B0604020202020204" pitchFamily="34" charset="0"/>
              <a:buChar char="•"/>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Browse to the application site in the browser</a:t>
            </a:r>
          </a:p>
          <a:p>
            <a:pPr>
              <a:lnSpc>
                <a:spcPct val="120000"/>
              </a:lnSpc>
              <a:spcBef>
                <a:spcPct val="20000"/>
              </a:spcBef>
              <a:buClr>
                <a:schemeClr val="accent1"/>
              </a:buClr>
              <a:buFont typeface="Arial" panose="020B0604020202020204" pitchFamily="34" charset="0"/>
              <a:buChar char="•"/>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Perform the required steps manually in the browser</a:t>
            </a:r>
          </a:p>
          <a:p>
            <a:pPr>
              <a:lnSpc>
                <a:spcPct val="120000"/>
              </a:lnSpc>
              <a:spcBef>
                <a:spcPct val="20000"/>
              </a:spcBef>
              <a:buClr>
                <a:schemeClr val="accent1"/>
              </a:buClr>
              <a:buFont typeface="Arial" panose="020B0604020202020204" pitchFamily="34" charset="0"/>
              <a:buChar char="•"/>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Observe the steps being recorded in the IDE</a:t>
            </a:r>
          </a:p>
          <a:p>
            <a:pPr>
              <a:lnSpc>
                <a:spcPct val="120000"/>
              </a:lnSpc>
              <a:spcBef>
                <a:spcPct val="20000"/>
              </a:spcBef>
              <a:buClr>
                <a:schemeClr val="accent1"/>
              </a:buClr>
              <a:buFont typeface="Arial" panose="020B0604020202020204" pitchFamily="34" charset="0"/>
              <a:buChar char="•"/>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The button highlighted on right image can be used to run the test case</a:t>
            </a:r>
          </a:p>
          <a:p>
            <a:pPr>
              <a:lnSpc>
                <a:spcPct val="120000"/>
              </a:lnSpc>
              <a:spcBef>
                <a:spcPct val="20000"/>
              </a:spcBef>
              <a:buClr>
                <a:schemeClr val="accent1"/>
              </a:buClr>
              <a:buFont typeface="Arial" panose="020B0604020202020204" pitchFamily="34" charset="0"/>
              <a:buChar char="•"/>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The left portion of the IDE window displays</a:t>
            </a:r>
          </a:p>
          <a:p>
            <a:pPr marL="781050" lvl="1" indent="-285750">
              <a:lnSpc>
                <a:spcPct val="120000"/>
              </a:lnSpc>
              <a:spcBef>
                <a:spcPct val="20000"/>
              </a:spcBef>
              <a:buClr>
                <a:schemeClr val="accent1"/>
              </a:buClr>
              <a:buFont typeface="Courier New" panose="02070309020205020404" pitchFamily="49" charset="0"/>
              <a:buChar char="o"/>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The test result</a:t>
            </a:r>
          </a:p>
          <a:p>
            <a:pPr marL="781050" lvl="1" indent="-285750">
              <a:lnSpc>
                <a:spcPct val="120000"/>
              </a:lnSpc>
              <a:spcBef>
                <a:spcPct val="20000"/>
              </a:spcBef>
              <a:buClr>
                <a:schemeClr val="accent1"/>
              </a:buClr>
              <a:buFont typeface="Courier New" panose="02070309020205020404" pitchFamily="49" charset="0"/>
              <a:buChar char="o"/>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No. of Runs: Tells the no. of test cases run</a:t>
            </a:r>
          </a:p>
          <a:p>
            <a:pPr marL="781050" lvl="1" indent="-285750">
              <a:lnSpc>
                <a:spcPct val="120000"/>
              </a:lnSpc>
              <a:spcBef>
                <a:spcPct val="20000"/>
              </a:spcBef>
              <a:buClr>
                <a:schemeClr val="accent1"/>
              </a:buClr>
              <a:buFont typeface="Courier New" panose="02070309020205020404" pitchFamily="49" charset="0"/>
              <a:buChar char="o"/>
              <a:defRPr/>
            </a:pPr>
            <a:r>
              <a:rPr lang="en-US" sz="1400" b="1" dirty="0">
                <a:solidFill>
                  <a:srgbClr val="000000"/>
                </a:solidFill>
                <a:latin typeface="Arial" panose="020B0604020202020204" pitchFamily="34" charset="0"/>
                <a:ea typeface="ＭＳ Ｐゴシック" pitchFamily="34" charset="-128"/>
                <a:cs typeface="Arial" panose="020B0604020202020204" pitchFamily="34" charset="0"/>
              </a:rPr>
              <a:t>Failures: Tells the no. of test cases failed</a:t>
            </a:r>
            <a:endParaRPr lang="en-US" sz="1400" b="1" dirty="0">
              <a:latin typeface="Arial" panose="020B0604020202020204" pitchFamily="34" charset="0"/>
              <a:cs typeface="Arial" panose="020B0604020202020204" pitchFamily="34" charset="0"/>
            </a:endParaRPr>
          </a:p>
        </p:txBody>
      </p:sp>
      <p:sp>
        <p:nvSpPr>
          <p:cNvPr id="4" name="Title 3"/>
          <p:cNvSpPr>
            <a:spLocks noGrp="1"/>
          </p:cNvSpPr>
          <p:nvPr>
            <p:ph type="title"/>
          </p:nvPr>
        </p:nvSpPr>
        <p:spPr/>
        <p:txBody>
          <a:bodyPr/>
          <a:lstStyle/>
          <a:p>
            <a:r>
              <a:rPr lang="en-US" dirty="0"/>
              <a:t>RECORDING AND RUNNING SCRIPTS WITH IDE</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3939" y="1049866"/>
            <a:ext cx="421005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416" y="3810127"/>
            <a:ext cx="41814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4714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2496" y="1286933"/>
            <a:ext cx="10972800" cy="4858280"/>
          </a:xfrm>
        </p:spPr>
        <p:txBody>
          <a:bodyPr/>
          <a:lstStyle/>
          <a:p>
            <a:pPr marL="0" indent="0">
              <a:spcAft>
                <a:spcPts val="0"/>
              </a:spcAft>
              <a:buNone/>
            </a:pPr>
            <a:r>
              <a:rPr lang="en-US" altLang="en-US" sz="1600" dirty="0">
                <a:solidFill>
                  <a:srgbClr val="0070C0"/>
                </a:solidFill>
                <a:latin typeface="Arial" panose="020B0604020202020204" pitchFamily="34" charset="0"/>
                <a:ea typeface="ＭＳ Ｐゴシック" pitchFamily="34" charset="-128"/>
                <a:cs typeface="Arial" panose="020B0604020202020204" pitchFamily="34" charset="0"/>
              </a:rPr>
              <a:t>Running Test Case:</a:t>
            </a:r>
            <a:endParaRPr lang="en-US" altLang="en-US" sz="1200" dirty="0">
              <a:solidFill>
                <a:srgbClr val="0070C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Run a Test Case</a:t>
            </a: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Run a Test Suite</a:t>
            </a: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Stop and Start</a:t>
            </a: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Stop in the Middle</a:t>
            </a: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Start from the Middle</a:t>
            </a: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Run Any Single Command</a:t>
            </a:r>
          </a:p>
          <a:p>
            <a:pPr>
              <a:lnSpc>
                <a:spcPct val="120000"/>
              </a:lnSpc>
              <a:spcBef>
                <a:spcPct val="20000"/>
              </a:spcBef>
              <a:spcAft>
                <a:spcPts val="0"/>
              </a:spcAft>
              <a:buClr>
                <a:schemeClr val="accent1"/>
              </a:buClr>
              <a:buNone/>
            </a:pPr>
            <a:endParaRPr lang="en-US" altLang="en-US" dirty="0">
              <a:solidFill>
                <a:srgbClr val="0070C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None/>
            </a:pPr>
            <a:r>
              <a:rPr lang="en-US" altLang="en-US" sz="1600" dirty="0">
                <a:solidFill>
                  <a:srgbClr val="0070C0"/>
                </a:solidFill>
                <a:latin typeface="Arial" panose="020B0604020202020204" pitchFamily="34" charset="0"/>
                <a:ea typeface="ＭＳ Ｐゴシック" pitchFamily="34" charset="-128"/>
                <a:cs typeface="Arial" panose="020B0604020202020204" pitchFamily="34" charset="0"/>
              </a:rPr>
              <a:t>Using Base URL:</a:t>
            </a:r>
            <a:endParaRPr lang="en-US" altLang="en-US" sz="1200" dirty="0">
              <a:solidFill>
                <a:srgbClr val="0070C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Allows test cases to be run across different domains.</a:t>
            </a:r>
          </a:p>
          <a:p>
            <a:pPr>
              <a:lnSpc>
                <a:spcPct val="120000"/>
              </a:lnSpc>
              <a:spcBef>
                <a:spcPct val="20000"/>
              </a:spcBef>
              <a:spcAft>
                <a:spcPts val="0"/>
              </a:spcAft>
              <a:buClr>
                <a:schemeClr val="accent1"/>
              </a:buClr>
              <a:buNone/>
            </a:pPr>
            <a:endParaRPr lang="en-US" altLang="en-US" dirty="0">
              <a:solidFill>
                <a:srgbClr val="0070C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None/>
            </a:pPr>
            <a:r>
              <a:rPr lang="en-US" altLang="en-US" sz="1600" dirty="0">
                <a:solidFill>
                  <a:srgbClr val="0070C0"/>
                </a:solidFill>
                <a:latin typeface="Arial" panose="020B0604020202020204" pitchFamily="34" charset="0"/>
                <a:ea typeface="ＭＳ Ｐゴシック" pitchFamily="34" charset="-128"/>
                <a:cs typeface="Arial" panose="020B0604020202020204" pitchFamily="34" charset="0"/>
              </a:rPr>
              <a:t>Selenium Commands – “</a:t>
            </a:r>
            <a:r>
              <a:rPr lang="en-US" altLang="en-US" sz="1600" dirty="0" err="1">
                <a:solidFill>
                  <a:srgbClr val="0070C0"/>
                </a:solidFill>
                <a:latin typeface="Arial" panose="020B0604020202020204" pitchFamily="34" charset="0"/>
                <a:ea typeface="ＭＳ Ｐゴシック" pitchFamily="34" charset="-128"/>
                <a:cs typeface="Arial" panose="020B0604020202020204" pitchFamily="34" charset="0"/>
              </a:rPr>
              <a:t>Selenese</a:t>
            </a:r>
            <a:r>
              <a:rPr lang="en-US" altLang="en-US" sz="1600" dirty="0">
                <a:solidFill>
                  <a:srgbClr val="0070C0"/>
                </a:solidFill>
                <a:latin typeface="Arial" panose="020B0604020202020204" pitchFamily="34" charset="0"/>
                <a:ea typeface="ＭＳ Ｐゴシック" pitchFamily="34" charset="-128"/>
                <a:cs typeface="Arial" panose="020B0604020202020204" pitchFamily="34" charset="0"/>
              </a:rPr>
              <a:t>”:</a:t>
            </a:r>
            <a:endParaRPr lang="en-US" altLang="en-US" sz="1200" dirty="0">
              <a:solidFill>
                <a:srgbClr val="0070C0"/>
              </a:solidFill>
              <a:latin typeface="Arial" panose="020B0604020202020204" pitchFamily="34" charset="0"/>
              <a:ea typeface="ＭＳ Ｐゴシック" pitchFamily="34" charset="-128"/>
              <a:cs typeface="Arial" panose="020B0604020202020204" pitchFamily="34" charset="0"/>
            </a:endParaRPr>
          </a:p>
          <a:p>
            <a:pPr marL="0" indent="0">
              <a:lnSpc>
                <a:spcPct val="120000"/>
              </a:lnSpc>
              <a:spcBef>
                <a:spcPct val="20000"/>
              </a:spcBef>
              <a:spcAft>
                <a:spcPts val="0"/>
              </a:spcAft>
              <a:buClr>
                <a:schemeClr val="accent1"/>
              </a:buClr>
              <a:buNone/>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A command is what tells Selenium what to do. Selenium commands come in three “flavors”:</a:t>
            </a: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Actions</a:t>
            </a:r>
          </a:p>
          <a:p>
            <a:pPr>
              <a:lnSpc>
                <a:spcPct val="120000"/>
              </a:lnSpc>
              <a:spcBef>
                <a:spcPct val="20000"/>
              </a:spcBef>
              <a:spcAft>
                <a:spcPts val="0"/>
              </a:spcAft>
              <a:buClr>
                <a:schemeClr val="accent1"/>
              </a:buClr>
              <a:buFont typeface="Arial" pitchFamily="34" charset="0"/>
              <a:buChar char="•"/>
            </a:pPr>
            <a:r>
              <a:rPr lang="en-US" altLang="en-US" sz="1400" dirty="0" err="1">
                <a:solidFill>
                  <a:srgbClr val="000000"/>
                </a:solidFill>
                <a:latin typeface="Arial" panose="020B0604020202020204" pitchFamily="34" charset="0"/>
                <a:ea typeface="ＭＳ Ｐゴシック" pitchFamily="34" charset="-128"/>
                <a:cs typeface="Arial" panose="020B0604020202020204" pitchFamily="34" charset="0"/>
              </a:rPr>
              <a:t>Accessors</a:t>
            </a:r>
            <a:endPar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endParaRPr>
          </a:p>
          <a:p>
            <a:pPr>
              <a:lnSpc>
                <a:spcPct val="120000"/>
              </a:lnSpc>
              <a:spcBef>
                <a:spcPct val="20000"/>
              </a:spcBef>
              <a:spcAft>
                <a:spcPts val="0"/>
              </a:spcAft>
              <a:buClr>
                <a:schemeClr val="accent1"/>
              </a:buClr>
              <a:buFont typeface="Arial" pitchFamily="34" charset="0"/>
              <a:buChar char="•"/>
            </a:pPr>
            <a:r>
              <a:rPr lang="en-US" altLang="en-US" sz="1400" dirty="0">
                <a:solidFill>
                  <a:srgbClr val="000000"/>
                </a:solidFill>
                <a:latin typeface="Arial" panose="020B0604020202020204" pitchFamily="34" charset="0"/>
                <a:ea typeface="ＭＳ Ｐゴシック" pitchFamily="34" charset="-128"/>
                <a:cs typeface="Arial" panose="020B0604020202020204" pitchFamily="34" charset="0"/>
              </a:rPr>
              <a:t>Assertions</a:t>
            </a:r>
          </a:p>
        </p:txBody>
      </p:sp>
      <p:sp>
        <p:nvSpPr>
          <p:cNvPr id="3" name="Title 2"/>
          <p:cNvSpPr>
            <a:spLocks noGrp="1"/>
          </p:cNvSpPr>
          <p:nvPr>
            <p:ph type="title"/>
          </p:nvPr>
        </p:nvSpPr>
        <p:spPr/>
        <p:txBody>
          <a:bodyPr/>
          <a:lstStyle/>
          <a:p>
            <a:r>
              <a:rPr lang="en-US" dirty="0"/>
              <a:t>RUNNING TEST CASES</a:t>
            </a:r>
          </a:p>
        </p:txBody>
      </p:sp>
    </p:spTree>
    <p:extLst>
      <p:ext uri="{BB962C8B-B14F-4D97-AF65-F5344CB8AC3E}">
        <p14:creationId xmlns:p14="http://schemas.microsoft.com/office/powerpoint/2010/main" val="3213925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altLang="en-US" sz="2000" b="1" dirty="0">
                <a:latin typeface="Calibri" pitchFamily="34" charset="0"/>
                <a:ea typeface="ＭＳ Ｐゴシック" pitchFamily="34" charset="-128"/>
                <a:cs typeface="Calibri" pitchFamily="34" charset="0"/>
              </a:rPr>
              <a:t>The most commonly used commands for building tests are:</a:t>
            </a:r>
            <a:r>
              <a:rPr lang="en-US" altLang="en-US" sz="2000" dirty="0">
                <a:latin typeface="Calibri" pitchFamily="34" charset="0"/>
                <a:ea typeface="ＭＳ Ｐゴシック" pitchFamily="34" charset="-128"/>
                <a:cs typeface="Calibri" pitchFamily="34" charset="0"/>
              </a:rPr>
              <a:t> </a:t>
            </a:r>
          </a:p>
          <a:p>
            <a:pPr>
              <a:lnSpc>
                <a:spcPct val="120000"/>
              </a:lnSpc>
              <a:spcBef>
                <a:spcPct val="20000"/>
              </a:spcBef>
              <a:buClr>
                <a:schemeClr val="accent1"/>
              </a:buClr>
              <a:buFont typeface="Arial" panose="020B0604020202020204" pitchFamily="34" charset="0"/>
              <a:buChar char="•"/>
            </a:pPr>
            <a:r>
              <a:rPr lang="en-US" altLang="en-US" b="1" dirty="0">
                <a:latin typeface="Calibri" pitchFamily="34" charset="0"/>
                <a:ea typeface="ＭＳ Ｐゴシック" pitchFamily="34" charset="-128"/>
                <a:cs typeface="Calibri" pitchFamily="34" charset="0"/>
              </a:rPr>
              <a:t>Open</a:t>
            </a:r>
            <a:r>
              <a:rPr lang="en-US" altLang="en-US" dirty="0">
                <a:latin typeface="Calibri" pitchFamily="34" charset="0"/>
                <a:ea typeface="ＭＳ Ｐゴシック" pitchFamily="34" charset="-128"/>
                <a:cs typeface="Calibri" pitchFamily="34" charset="0"/>
              </a:rPr>
              <a:t>: opens a page using a URL.</a:t>
            </a:r>
          </a:p>
          <a:p>
            <a:pPr>
              <a:lnSpc>
                <a:spcPct val="120000"/>
              </a:lnSpc>
              <a:spcBef>
                <a:spcPct val="20000"/>
              </a:spcBef>
              <a:buClr>
                <a:schemeClr val="accent1"/>
              </a:buClr>
              <a:buFont typeface="Arial" panose="020B0604020202020204" pitchFamily="34" charset="0"/>
              <a:buChar char="•"/>
            </a:pPr>
            <a:r>
              <a:rPr lang="en-US" altLang="en-US" b="1" dirty="0">
                <a:latin typeface="Calibri" pitchFamily="34" charset="0"/>
                <a:ea typeface="ＭＳ Ｐゴシック" pitchFamily="34" charset="-128"/>
                <a:cs typeface="Calibri" pitchFamily="34" charset="0"/>
              </a:rPr>
              <a:t>Click/</a:t>
            </a:r>
            <a:r>
              <a:rPr lang="en-US" altLang="en-US" b="1" dirty="0" err="1">
                <a:latin typeface="Calibri" pitchFamily="34" charset="0"/>
                <a:ea typeface="ＭＳ Ｐゴシック" pitchFamily="34" charset="-128"/>
                <a:cs typeface="Calibri" pitchFamily="34" charset="0"/>
              </a:rPr>
              <a:t>clickAndWait</a:t>
            </a:r>
            <a:r>
              <a:rPr lang="en-US" altLang="en-US" b="1" dirty="0">
                <a:latin typeface="Calibri" pitchFamily="34" charset="0"/>
                <a:ea typeface="ＭＳ Ｐゴシック" pitchFamily="34" charset="-128"/>
                <a:cs typeface="Calibri" pitchFamily="34" charset="0"/>
              </a:rPr>
              <a:t>:</a:t>
            </a:r>
            <a:r>
              <a:rPr lang="en-US" altLang="en-US" dirty="0">
                <a:latin typeface="Calibri" pitchFamily="34" charset="0"/>
                <a:ea typeface="ＭＳ Ｐゴシック" pitchFamily="34" charset="-128"/>
                <a:cs typeface="Calibri" pitchFamily="34" charset="0"/>
              </a:rPr>
              <a:t> Performs a click operation, and optionally waits for a new page to load. </a:t>
            </a:r>
          </a:p>
          <a:p>
            <a:pPr>
              <a:lnSpc>
                <a:spcPct val="120000"/>
              </a:lnSpc>
              <a:spcBef>
                <a:spcPct val="20000"/>
              </a:spcBef>
              <a:buClr>
                <a:schemeClr val="accent1"/>
              </a:buClr>
              <a:buFont typeface="Arial" panose="020B0604020202020204" pitchFamily="34" charset="0"/>
              <a:buChar char="•"/>
            </a:pPr>
            <a:r>
              <a:rPr lang="en-US" altLang="en-US" b="1" dirty="0" err="1">
                <a:latin typeface="Calibri" pitchFamily="34" charset="0"/>
                <a:ea typeface="ＭＳ Ｐゴシック" pitchFamily="34" charset="-128"/>
                <a:cs typeface="Calibri" pitchFamily="34" charset="0"/>
              </a:rPr>
              <a:t>VerifyTitle</a:t>
            </a:r>
            <a:r>
              <a:rPr lang="en-US" altLang="en-US" b="1" dirty="0">
                <a:latin typeface="Calibri" pitchFamily="34" charset="0"/>
                <a:ea typeface="ＭＳ Ｐゴシック" pitchFamily="34" charset="-128"/>
                <a:cs typeface="Calibri" pitchFamily="34" charset="0"/>
              </a:rPr>
              <a:t>/</a:t>
            </a:r>
            <a:r>
              <a:rPr lang="en-US" altLang="en-US" b="1" dirty="0" err="1">
                <a:latin typeface="Calibri" pitchFamily="34" charset="0"/>
                <a:ea typeface="ＭＳ Ｐゴシック" pitchFamily="34" charset="-128"/>
                <a:cs typeface="Calibri" pitchFamily="34" charset="0"/>
              </a:rPr>
              <a:t>assertTitle</a:t>
            </a:r>
            <a:r>
              <a:rPr lang="en-US" altLang="en-US" b="1" dirty="0">
                <a:latin typeface="Calibri" pitchFamily="34" charset="0"/>
                <a:ea typeface="ＭＳ Ｐゴシック" pitchFamily="34" charset="-128"/>
                <a:cs typeface="Calibri" pitchFamily="34" charset="0"/>
              </a:rPr>
              <a:t>:</a:t>
            </a:r>
            <a:r>
              <a:rPr lang="en-US" altLang="en-US" dirty="0">
                <a:latin typeface="Calibri" pitchFamily="34" charset="0"/>
                <a:ea typeface="ＭＳ Ｐゴシック" pitchFamily="34" charset="-128"/>
                <a:cs typeface="Calibri" pitchFamily="34" charset="0"/>
              </a:rPr>
              <a:t> verifies an expected page title. </a:t>
            </a:r>
          </a:p>
          <a:p>
            <a:pPr>
              <a:lnSpc>
                <a:spcPct val="120000"/>
              </a:lnSpc>
              <a:spcBef>
                <a:spcPct val="20000"/>
              </a:spcBef>
              <a:buClr>
                <a:schemeClr val="accent1"/>
              </a:buClr>
              <a:buFont typeface="Arial" panose="020B0604020202020204" pitchFamily="34" charset="0"/>
              <a:buChar char="•"/>
            </a:pPr>
            <a:r>
              <a:rPr lang="en-US" altLang="en-US" b="1" dirty="0" err="1">
                <a:latin typeface="Calibri" pitchFamily="34" charset="0"/>
                <a:ea typeface="ＭＳ Ｐゴシック" pitchFamily="34" charset="-128"/>
                <a:cs typeface="Calibri" pitchFamily="34" charset="0"/>
              </a:rPr>
              <a:t>VerifyTextPresent</a:t>
            </a:r>
            <a:r>
              <a:rPr lang="en-US" altLang="en-US" b="1" dirty="0">
                <a:latin typeface="Calibri" pitchFamily="34" charset="0"/>
                <a:ea typeface="ＭＳ Ｐゴシック" pitchFamily="34" charset="-128"/>
                <a:cs typeface="Calibri" pitchFamily="34" charset="0"/>
              </a:rPr>
              <a:t> :</a:t>
            </a:r>
            <a:r>
              <a:rPr lang="en-US" altLang="en-US" dirty="0">
                <a:latin typeface="Calibri" pitchFamily="34" charset="0"/>
                <a:ea typeface="ＭＳ Ｐゴシック" pitchFamily="34" charset="-128"/>
                <a:cs typeface="Calibri" pitchFamily="34" charset="0"/>
              </a:rPr>
              <a:t> verifies expected text is somewhere on the page. </a:t>
            </a:r>
          </a:p>
          <a:p>
            <a:pPr>
              <a:lnSpc>
                <a:spcPct val="120000"/>
              </a:lnSpc>
              <a:spcBef>
                <a:spcPct val="20000"/>
              </a:spcBef>
              <a:buClr>
                <a:schemeClr val="accent1"/>
              </a:buClr>
              <a:buFont typeface="Arial" panose="020B0604020202020204" pitchFamily="34" charset="0"/>
              <a:buChar char="•"/>
            </a:pPr>
            <a:r>
              <a:rPr lang="en-US" altLang="en-US" b="1" dirty="0" err="1">
                <a:latin typeface="Calibri" pitchFamily="34" charset="0"/>
                <a:ea typeface="ＭＳ Ｐゴシック" pitchFamily="34" charset="-128"/>
                <a:cs typeface="Calibri" pitchFamily="34" charset="0"/>
              </a:rPr>
              <a:t>VerifyElementPresent</a:t>
            </a:r>
            <a:r>
              <a:rPr lang="en-US" altLang="en-US" b="1" dirty="0">
                <a:latin typeface="Calibri" pitchFamily="34" charset="0"/>
                <a:ea typeface="ＭＳ Ｐゴシック" pitchFamily="34" charset="-128"/>
                <a:cs typeface="Calibri" pitchFamily="34" charset="0"/>
              </a:rPr>
              <a:t> :</a:t>
            </a:r>
            <a:r>
              <a:rPr lang="en-US" altLang="en-US" dirty="0">
                <a:latin typeface="Calibri" pitchFamily="34" charset="0"/>
                <a:ea typeface="ＭＳ Ｐゴシック" pitchFamily="34" charset="-128"/>
                <a:cs typeface="Calibri" pitchFamily="34" charset="0"/>
              </a:rPr>
              <a:t> verifies an expected UI element, as defined by its HTML tag, is present on the page. </a:t>
            </a:r>
          </a:p>
          <a:p>
            <a:pPr>
              <a:lnSpc>
                <a:spcPct val="120000"/>
              </a:lnSpc>
              <a:spcBef>
                <a:spcPct val="20000"/>
              </a:spcBef>
              <a:buClr>
                <a:schemeClr val="accent1"/>
              </a:buClr>
              <a:buFont typeface="Arial" panose="020B0604020202020204" pitchFamily="34" charset="0"/>
              <a:buChar char="•"/>
            </a:pPr>
            <a:r>
              <a:rPr lang="en-US" altLang="en-US" b="1" dirty="0" err="1">
                <a:latin typeface="Calibri" pitchFamily="34" charset="0"/>
                <a:ea typeface="ＭＳ Ｐゴシック" pitchFamily="34" charset="-128"/>
                <a:cs typeface="Calibri" pitchFamily="34" charset="0"/>
              </a:rPr>
              <a:t>VerifyText</a:t>
            </a:r>
            <a:r>
              <a:rPr lang="en-US" altLang="en-US" b="1" dirty="0">
                <a:latin typeface="Calibri" pitchFamily="34" charset="0"/>
                <a:ea typeface="ＭＳ Ｐゴシック" pitchFamily="34" charset="-128"/>
                <a:cs typeface="Calibri" pitchFamily="34" charset="0"/>
              </a:rPr>
              <a:t> :</a:t>
            </a:r>
            <a:r>
              <a:rPr lang="en-US" altLang="en-US" dirty="0">
                <a:latin typeface="Calibri" pitchFamily="34" charset="0"/>
                <a:ea typeface="ＭＳ Ｐゴシック" pitchFamily="34" charset="-128"/>
                <a:cs typeface="Calibri" pitchFamily="34" charset="0"/>
              </a:rPr>
              <a:t> verifies expected text and its corresponding HTML tag are present on the page. </a:t>
            </a:r>
          </a:p>
          <a:p>
            <a:pPr>
              <a:lnSpc>
                <a:spcPct val="120000"/>
              </a:lnSpc>
              <a:spcBef>
                <a:spcPct val="20000"/>
              </a:spcBef>
              <a:buClr>
                <a:schemeClr val="accent1"/>
              </a:buClr>
              <a:buFont typeface="Arial" panose="020B0604020202020204" pitchFamily="34" charset="0"/>
              <a:buChar char="•"/>
            </a:pPr>
            <a:r>
              <a:rPr lang="en-US" altLang="en-US" b="1" dirty="0" err="1">
                <a:latin typeface="Calibri" pitchFamily="34" charset="0"/>
                <a:ea typeface="ＭＳ Ｐゴシック" pitchFamily="34" charset="-128"/>
                <a:cs typeface="Calibri" pitchFamily="34" charset="0"/>
              </a:rPr>
              <a:t>WaitForPageToLoad</a:t>
            </a:r>
            <a:r>
              <a:rPr lang="en-US" altLang="en-US" b="1" dirty="0">
                <a:latin typeface="Calibri" pitchFamily="34" charset="0"/>
                <a:ea typeface="ＭＳ Ｐゴシック" pitchFamily="34" charset="-128"/>
                <a:cs typeface="Calibri" pitchFamily="34" charset="0"/>
              </a:rPr>
              <a:t> :</a:t>
            </a:r>
            <a:r>
              <a:rPr lang="en-US" altLang="en-US" dirty="0">
                <a:latin typeface="Calibri" pitchFamily="34" charset="0"/>
                <a:ea typeface="ＭＳ Ｐゴシック" pitchFamily="34" charset="-128"/>
                <a:cs typeface="Calibri" pitchFamily="34" charset="0"/>
              </a:rPr>
              <a:t> Pauses execution until an expected new page loads. Called automatically when </a:t>
            </a:r>
            <a:r>
              <a:rPr lang="en-US" altLang="en-US" dirty="0" err="1">
                <a:latin typeface="Calibri" pitchFamily="34" charset="0"/>
                <a:ea typeface="ＭＳ Ｐゴシック" pitchFamily="34" charset="-128"/>
                <a:cs typeface="Calibri" pitchFamily="34" charset="0"/>
              </a:rPr>
              <a:t>clickAndWait</a:t>
            </a:r>
            <a:r>
              <a:rPr lang="en-US" altLang="en-US" dirty="0">
                <a:latin typeface="Calibri" pitchFamily="34" charset="0"/>
                <a:ea typeface="ＭＳ Ｐゴシック" pitchFamily="34" charset="-128"/>
                <a:cs typeface="Calibri" pitchFamily="34" charset="0"/>
              </a:rPr>
              <a:t> is used. </a:t>
            </a:r>
          </a:p>
          <a:p>
            <a:pPr>
              <a:lnSpc>
                <a:spcPct val="120000"/>
              </a:lnSpc>
              <a:spcBef>
                <a:spcPct val="20000"/>
              </a:spcBef>
              <a:buClr>
                <a:schemeClr val="accent1"/>
              </a:buClr>
              <a:buFont typeface="Arial" panose="020B0604020202020204" pitchFamily="34" charset="0"/>
              <a:buChar char="•"/>
            </a:pPr>
            <a:r>
              <a:rPr lang="en-US" altLang="en-US" b="1" dirty="0" err="1">
                <a:latin typeface="Calibri" pitchFamily="34" charset="0"/>
                <a:ea typeface="ＭＳ Ｐゴシック" pitchFamily="34" charset="-128"/>
                <a:cs typeface="Calibri" pitchFamily="34" charset="0"/>
              </a:rPr>
              <a:t>WaitForElementPresent</a:t>
            </a:r>
            <a:r>
              <a:rPr lang="en-US" altLang="en-US" b="1" dirty="0">
                <a:latin typeface="Calibri" pitchFamily="34" charset="0"/>
                <a:ea typeface="ＭＳ Ｐゴシック" pitchFamily="34" charset="-128"/>
                <a:cs typeface="Calibri" pitchFamily="34" charset="0"/>
              </a:rPr>
              <a:t> :</a:t>
            </a:r>
            <a:r>
              <a:rPr lang="en-US" altLang="en-US" dirty="0">
                <a:latin typeface="Calibri" pitchFamily="34" charset="0"/>
                <a:ea typeface="ＭＳ Ｐゴシック" pitchFamily="34" charset="-128"/>
                <a:cs typeface="Calibri" pitchFamily="34" charset="0"/>
              </a:rPr>
              <a:t> Pauses execution until an expected UI element, as defined by its HTML tag, is present on the page</a:t>
            </a:r>
            <a:endParaRPr lang="en-US" dirty="0"/>
          </a:p>
        </p:txBody>
      </p:sp>
      <p:sp>
        <p:nvSpPr>
          <p:cNvPr id="4" name="Title 3"/>
          <p:cNvSpPr>
            <a:spLocks noGrp="1"/>
          </p:cNvSpPr>
          <p:nvPr>
            <p:ph type="title"/>
          </p:nvPr>
        </p:nvSpPr>
        <p:spPr/>
        <p:txBody>
          <a:bodyPr/>
          <a:lstStyle/>
          <a:p>
            <a:r>
              <a:rPr lang="en-US" dirty="0"/>
              <a:t>SOME USEFUL SELENIUM COMMANDS</a:t>
            </a:r>
          </a:p>
        </p:txBody>
      </p:sp>
    </p:spTree>
    <p:extLst>
      <p:ext uri="{BB962C8B-B14F-4D97-AF65-F5344CB8AC3E}">
        <p14:creationId xmlns:p14="http://schemas.microsoft.com/office/powerpoint/2010/main" val="573342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0" indent="0">
              <a:buNone/>
            </a:pPr>
            <a:r>
              <a:rPr lang="en-US" altLang="en-US" b="1" dirty="0">
                <a:solidFill>
                  <a:srgbClr val="0070C0"/>
                </a:solidFill>
                <a:latin typeface="Calibri" pitchFamily="34" charset="0"/>
                <a:ea typeface="ＭＳ Ｐゴシック" pitchFamily="34" charset="-128"/>
                <a:cs typeface="Calibri" pitchFamily="34" charset="0"/>
              </a:rPr>
              <a:t>Locator Types:</a:t>
            </a:r>
            <a:r>
              <a:rPr lang="en-US" altLang="en-US" dirty="0">
                <a:solidFill>
                  <a:srgbClr val="0070C0"/>
                </a:solidFill>
                <a:latin typeface="Calibri" pitchFamily="34" charset="0"/>
                <a:ea typeface="ＭＳ Ｐゴシック" pitchFamily="34" charset="-128"/>
                <a:cs typeface="Calibri" pitchFamily="34" charset="0"/>
              </a:rPr>
              <a:t> </a:t>
            </a:r>
            <a:endParaRPr lang="en-US" altLang="en-US" b="1" dirty="0">
              <a:solidFill>
                <a:srgbClr val="0070C0"/>
              </a:solidFill>
              <a:latin typeface="Calibri" pitchFamily="34" charset="0"/>
              <a:ea typeface="ＭＳ Ｐゴシック" pitchFamily="34" charset="-128"/>
              <a:cs typeface="Calibri" pitchFamily="34" charset="0"/>
            </a:endParaRPr>
          </a:p>
          <a:p>
            <a:pPr>
              <a:lnSpc>
                <a:spcPct val="120000"/>
              </a:lnSpc>
              <a:spcBef>
                <a:spcPct val="20000"/>
              </a:spcBef>
              <a:buClr>
                <a:schemeClr val="accent1"/>
              </a:buClr>
              <a:buFont typeface="Arial" panose="020B0604020202020204" pitchFamily="34" charset="0"/>
              <a:buChar char="•"/>
            </a:pPr>
            <a:r>
              <a:rPr lang="en-US" altLang="en-US" dirty="0">
                <a:solidFill>
                  <a:srgbClr val="000000"/>
                </a:solidFill>
                <a:latin typeface="Calibri" pitchFamily="34" charset="0"/>
                <a:ea typeface="ＭＳ Ｐゴシック" pitchFamily="34" charset="-128"/>
                <a:cs typeface="Calibri" pitchFamily="34" charset="0"/>
              </a:rPr>
              <a:t>Locating by Id</a:t>
            </a:r>
          </a:p>
          <a:p>
            <a:pPr>
              <a:lnSpc>
                <a:spcPct val="120000"/>
              </a:lnSpc>
              <a:spcBef>
                <a:spcPct val="20000"/>
              </a:spcBef>
              <a:buClr>
                <a:schemeClr val="accent1"/>
              </a:buClr>
              <a:buFont typeface="Arial" panose="020B0604020202020204" pitchFamily="34" charset="0"/>
              <a:buChar char="•"/>
            </a:pPr>
            <a:r>
              <a:rPr lang="en-US" altLang="en-US" dirty="0">
                <a:solidFill>
                  <a:srgbClr val="000000"/>
                </a:solidFill>
                <a:latin typeface="Calibri" pitchFamily="34" charset="0"/>
                <a:ea typeface="ＭＳ Ｐゴシック" pitchFamily="34" charset="-128"/>
                <a:cs typeface="Calibri" pitchFamily="34" charset="0"/>
              </a:rPr>
              <a:t>Locating by Name</a:t>
            </a:r>
          </a:p>
          <a:p>
            <a:pPr>
              <a:lnSpc>
                <a:spcPct val="120000"/>
              </a:lnSpc>
              <a:spcBef>
                <a:spcPct val="20000"/>
              </a:spcBef>
              <a:buClr>
                <a:schemeClr val="accent1"/>
              </a:buClr>
              <a:buFont typeface="Arial" panose="020B0604020202020204" pitchFamily="34" charset="0"/>
              <a:buChar char="•"/>
            </a:pPr>
            <a:r>
              <a:rPr lang="en-US" altLang="en-US" dirty="0">
                <a:solidFill>
                  <a:srgbClr val="000000"/>
                </a:solidFill>
                <a:latin typeface="Calibri" pitchFamily="34" charset="0"/>
                <a:ea typeface="ＭＳ Ｐゴシック" pitchFamily="34" charset="-128"/>
                <a:cs typeface="Calibri" pitchFamily="34" charset="0"/>
              </a:rPr>
              <a:t>Locating by </a:t>
            </a:r>
            <a:r>
              <a:rPr lang="en-US" altLang="en-US" dirty="0" err="1">
                <a:solidFill>
                  <a:srgbClr val="000000"/>
                </a:solidFill>
                <a:latin typeface="Calibri" pitchFamily="34" charset="0"/>
                <a:ea typeface="ＭＳ Ｐゴシック" pitchFamily="34" charset="-128"/>
                <a:cs typeface="Calibri" pitchFamily="34" charset="0"/>
              </a:rPr>
              <a:t>XPath</a:t>
            </a:r>
            <a:endParaRPr lang="en-US" altLang="en-US" dirty="0">
              <a:solidFill>
                <a:srgbClr val="000000"/>
              </a:solidFill>
              <a:latin typeface="Calibri" pitchFamily="34" charset="0"/>
              <a:ea typeface="ＭＳ Ｐゴシック" pitchFamily="34" charset="-128"/>
              <a:cs typeface="Calibri" pitchFamily="34" charset="0"/>
            </a:endParaRPr>
          </a:p>
          <a:p>
            <a:pPr>
              <a:lnSpc>
                <a:spcPct val="120000"/>
              </a:lnSpc>
              <a:spcBef>
                <a:spcPct val="20000"/>
              </a:spcBef>
              <a:buClr>
                <a:schemeClr val="accent1"/>
              </a:buClr>
              <a:buFont typeface="Arial" panose="020B0604020202020204" pitchFamily="34" charset="0"/>
              <a:buChar char="•"/>
            </a:pPr>
            <a:r>
              <a:rPr lang="en-US" altLang="en-US" dirty="0">
                <a:solidFill>
                  <a:srgbClr val="000000"/>
                </a:solidFill>
                <a:latin typeface="Calibri" pitchFamily="34" charset="0"/>
                <a:ea typeface="ＭＳ Ｐゴシック" pitchFamily="34" charset="-128"/>
                <a:cs typeface="Calibri" pitchFamily="34" charset="0"/>
              </a:rPr>
              <a:t>Locating Hyperlinks by Link Text</a:t>
            </a:r>
          </a:p>
          <a:p>
            <a:pPr>
              <a:lnSpc>
                <a:spcPct val="120000"/>
              </a:lnSpc>
              <a:spcBef>
                <a:spcPct val="20000"/>
              </a:spcBef>
              <a:buClr>
                <a:schemeClr val="accent1"/>
              </a:buClr>
              <a:buFont typeface="Arial" panose="020B0604020202020204" pitchFamily="34" charset="0"/>
              <a:buChar char="•"/>
            </a:pPr>
            <a:r>
              <a:rPr lang="en-US" altLang="en-US" dirty="0">
                <a:solidFill>
                  <a:srgbClr val="000000"/>
                </a:solidFill>
                <a:latin typeface="Calibri" pitchFamily="34" charset="0"/>
                <a:ea typeface="ＭＳ Ｐゴシック" pitchFamily="34" charset="-128"/>
                <a:cs typeface="Calibri" pitchFamily="34" charset="0"/>
              </a:rPr>
              <a:t>Locating by DOM</a:t>
            </a:r>
          </a:p>
          <a:p>
            <a:pPr>
              <a:lnSpc>
                <a:spcPct val="120000"/>
              </a:lnSpc>
              <a:spcBef>
                <a:spcPct val="20000"/>
              </a:spcBef>
              <a:buClr>
                <a:schemeClr val="accent1"/>
              </a:buClr>
              <a:buFont typeface="Arial" panose="020B0604020202020204" pitchFamily="34" charset="0"/>
              <a:buChar char="•"/>
            </a:pPr>
            <a:r>
              <a:rPr lang="en-US" altLang="en-US" dirty="0">
                <a:solidFill>
                  <a:srgbClr val="000000"/>
                </a:solidFill>
                <a:latin typeface="Calibri" pitchFamily="34" charset="0"/>
                <a:ea typeface="ＭＳ Ｐゴシック" pitchFamily="34" charset="-128"/>
                <a:cs typeface="Calibri" pitchFamily="34" charset="0"/>
              </a:rPr>
              <a:t>Locating by CSS</a:t>
            </a:r>
          </a:p>
          <a:p>
            <a:pPr>
              <a:lnSpc>
                <a:spcPct val="120000"/>
              </a:lnSpc>
              <a:spcBef>
                <a:spcPct val="20000"/>
              </a:spcBef>
              <a:buClr>
                <a:schemeClr val="accent1"/>
              </a:buClr>
              <a:buFont typeface="Arial" panose="020B0604020202020204" pitchFamily="34" charset="0"/>
              <a:buChar char="•"/>
            </a:pPr>
            <a:endParaRPr lang="en-US" altLang="en-US" dirty="0">
              <a:solidFill>
                <a:srgbClr val="000000"/>
              </a:solidFill>
              <a:latin typeface="Calibri" pitchFamily="34" charset="0"/>
              <a:ea typeface="ＭＳ Ｐゴシック" pitchFamily="34" charset="-128"/>
              <a:cs typeface="Calibri" pitchFamily="34" charset="0"/>
            </a:endParaRPr>
          </a:p>
          <a:p>
            <a:pPr marL="0" indent="0">
              <a:lnSpc>
                <a:spcPct val="120000"/>
              </a:lnSpc>
              <a:spcBef>
                <a:spcPct val="20000"/>
              </a:spcBef>
              <a:buClr>
                <a:schemeClr val="accent1"/>
              </a:buClr>
              <a:buNone/>
            </a:pPr>
            <a:r>
              <a:rPr lang="en-US" altLang="en-US" sz="1400" b="1" i="1" dirty="0">
                <a:solidFill>
                  <a:srgbClr val="000000"/>
                </a:solidFill>
                <a:latin typeface="Calibri" pitchFamily="34" charset="0"/>
                <a:ea typeface="ＭＳ Ｐゴシック" pitchFamily="34" charset="-128"/>
                <a:cs typeface="Calibri" pitchFamily="34" charset="0"/>
              </a:rPr>
              <a:t>Note : These strategies will be discussed in details during </a:t>
            </a:r>
            <a:r>
              <a:rPr lang="en-US" altLang="en-US" sz="1400" b="1" i="1" dirty="0" err="1">
                <a:solidFill>
                  <a:srgbClr val="000000"/>
                </a:solidFill>
                <a:latin typeface="Calibri" pitchFamily="34" charset="0"/>
                <a:ea typeface="ＭＳ Ｐゴシック" pitchFamily="34" charset="-128"/>
                <a:cs typeface="Calibri" pitchFamily="34" charset="0"/>
              </a:rPr>
              <a:t>webdriver</a:t>
            </a:r>
            <a:r>
              <a:rPr lang="en-US" altLang="en-US" sz="1400" b="1" i="1" dirty="0">
                <a:solidFill>
                  <a:srgbClr val="000000"/>
                </a:solidFill>
                <a:latin typeface="Calibri" pitchFamily="34" charset="0"/>
                <a:ea typeface="ＭＳ Ｐゴシック" pitchFamily="34" charset="-128"/>
                <a:cs typeface="Calibri" pitchFamily="34" charset="0"/>
              </a:rPr>
              <a:t> session</a:t>
            </a:r>
            <a:endParaRPr lang="en-US" dirty="0"/>
          </a:p>
        </p:txBody>
      </p:sp>
      <p:sp>
        <p:nvSpPr>
          <p:cNvPr id="3" name="Title 2"/>
          <p:cNvSpPr>
            <a:spLocks noGrp="1"/>
          </p:cNvSpPr>
          <p:nvPr>
            <p:ph type="title"/>
          </p:nvPr>
        </p:nvSpPr>
        <p:spPr/>
        <p:txBody>
          <a:bodyPr/>
          <a:lstStyle/>
          <a:p>
            <a:r>
              <a:rPr lang="en-US" dirty="0"/>
              <a:t>LOCATING ELEMENTS</a:t>
            </a:r>
          </a:p>
        </p:txBody>
      </p:sp>
    </p:spTree>
    <p:extLst>
      <p:ext uri="{BB962C8B-B14F-4D97-AF65-F5344CB8AC3E}">
        <p14:creationId xmlns:p14="http://schemas.microsoft.com/office/powerpoint/2010/main" val="762777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a:t>It is very important to wait for the element to reach a state where further action can be performed on it.  Selenium IDE provides some of the inbuilt methods to achieve the synchronization. </a:t>
            </a:r>
          </a:p>
          <a:p>
            <a:pPr marL="0" indent="0">
              <a:buNone/>
            </a:pPr>
            <a:endParaRPr lang="en-US" dirty="0"/>
          </a:p>
          <a:p>
            <a:pPr marL="0" indent="0">
              <a:buNone/>
            </a:pPr>
            <a:r>
              <a:rPr lang="en-US" b="1" u="sng" dirty="0">
                <a:solidFill>
                  <a:srgbClr val="0070C0"/>
                </a:solidFill>
              </a:rPr>
              <a:t>Page Load and Refresh:</a:t>
            </a:r>
          </a:p>
          <a:p>
            <a:pPr marL="0" indent="0">
              <a:buNone/>
            </a:pPr>
            <a:r>
              <a:rPr lang="en-US" sz="1600" dirty="0"/>
              <a:t>Wait for the page to load. E.g. </a:t>
            </a:r>
          </a:p>
          <a:p>
            <a:pPr lvl="2">
              <a:buFont typeface="Arial" pitchFamily="34" charset="0"/>
              <a:buChar char="•"/>
            </a:pPr>
            <a:r>
              <a:rPr lang="en-US" sz="1400" dirty="0" err="1"/>
              <a:t>clickAndWait</a:t>
            </a:r>
            <a:endParaRPr lang="en-US" sz="1400" dirty="0"/>
          </a:p>
          <a:p>
            <a:pPr lvl="2">
              <a:buFont typeface="Arial" pitchFamily="34" charset="0"/>
              <a:buChar char="•"/>
            </a:pPr>
            <a:r>
              <a:rPr lang="en-US" sz="1400" dirty="0" err="1"/>
              <a:t>checkAndWait</a:t>
            </a:r>
            <a:endParaRPr lang="en-US" sz="1400" dirty="0"/>
          </a:p>
          <a:p>
            <a:pPr lvl="2">
              <a:buFont typeface="Arial" pitchFamily="34" charset="0"/>
              <a:buChar char="•"/>
            </a:pPr>
            <a:r>
              <a:rPr lang="en-US" sz="1400" dirty="0" err="1"/>
              <a:t>selectAndWait</a:t>
            </a:r>
            <a:endParaRPr lang="en-US" sz="1400" dirty="0"/>
          </a:p>
          <a:p>
            <a:pPr marL="0" indent="0">
              <a:buNone/>
            </a:pPr>
            <a:endParaRPr lang="en-US" b="1" u="sng" dirty="0">
              <a:solidFill>
                <a:srgbClr val="0070C0"/>
              </a:solidFill>
            </a:endParaRPr>
          </a:p>
          <a:p>
            <a:pPr marL="0" indent="0">
              <a:buNone/>
            </a:pPr>
            <a:r>
              <a:rPr lang="en-US" b="1" u="sng" dirty="0">
                <a:solidFill>
                  <a:srgbClr val="0070C0"/>
                </a:solidFill>
              </a:rPr>
              <a:t>Handling AJAX:</a:t>
            </a:r>
          </a:p>
          <a:p>
            <a:pPr marL="0" indent="0">
              <a:buNone/>
            </a:pPr>
            <a:r>
              <a:rPr lang="en-US" sz="1600" dirty="0"/>
              <a:t>With the help of AJAX, any element can be changed without refreshing the whole page. So normal page wait doesn’t work under such conditions.</a:t>
            </a:r>
          </a:p>
          <a:p>
            <a:pPr marL="0" indent="0">
              <a:buNone/>
            </a:pPr>
            <a:r>
              <a:rPr lang="en-US" sz="1600" dirty="0"/>
              <a:t>We can use following methods:</a:t>
            </a:r>
          </a:p>
          <a:p>
            <a:pPr lvl="2">
              <a:buFont typeface="Arial" pitchFamily="34" charset="0"/>
              <a:buChar char="•"/>
            </a:pPr>
            <a:r>
              <a:rPr lang="en-US" sz="1400" dirty="0" err="1"/>
              <a:t>waitForElementPresent</a:t>
            </a:r>
            <a:endParaRPr lang="en-US" sz="1400" dirty="0"/>
          </a:p>
          <a:p>
            <a:pPr lvl="2">
              <a:buFont typeface="Arial" pitchFamily="34" charset="0"/>
              <a:buChar char="•"/>
            </a:pPr>
            <a:r>
              <a:rPr lang="en-US" sz="1400" dirty="0" err="1"/>
              <a:t>waitForVisible</a:t>
            </a:r>
            <a:endParaRPr lang="en-US" sz="1400" dirty="0"/>
          </a:p>
        </p:txBody>
      </p:sp>
      <p:sp>
        <p:nvSpPr>
          <p:cNvPr id="4" name="Title 3"/>
          <p:cNvSpPr>
            <a:spLocks noGrp="1"/>
          </p:cNvSpPr>
          <p:nvPr>
            <p:ph type="title"/>
          </p:nvPr>
        </p:nvSpPr>
        <p:spPr/>
        <p:txBody>
          <a:bodyPr/>
          <a:lstStyle/>
          <a:p>
            <a:r>
              <a:rPr lang="en-US" dirty="0"/>
              <a:t>SYNCHRONIZATION</a:t>
            </a:r>
          </a:p>
        </p:txBody>
      </p:sp>
    </p:spTree>
    <p:extLst>
      <p:ext uri="{BB962C8B-B14F-4D97-AF65-F5344CB8AC3E}">
        <p14:creationId xmlns:p14="http://schemas.microsoft.com/office/powerpoint/2010/main" val="815751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a:t>To save the values in a variable to be used somewhere else inbuilt commands allows the user to save the values as variables</a:t>
            </a:r>
          </a:p>
          <a:p>
            <a:r>
              <a:rPr lang="en-US" dirty="0"/>
              <a:t>Store the value in variable</a:t>
            </a:r>
          </a:p>
          <a:p>
            <a:pPr marL="0" indent="0">
              <a:buNone/>
            </a:pPr>
            <a:endParaRPr lang="en-US" dirty="0"/>
          </a:p>
          <a:p>
            <a:pPr marL="0" indent="0">
              <a:buNone/>
            </a:pPr>
            <a:endParaRPr lang="en-US" dirty="0"/>
          </a:p>
          <a:p>
            <a:r>
              <a:rPr lang="en-US" dirty="0"/>
              <a:t>Use the value in variable</a:t>
            </a:r>
          </a:p>
          <a:p>
            <a:pPr marL="0" indent="0">
              <a:buNone/>
            </a:pPr>
            <a:endParaRPr lang="en-US" dirty="0"/>
          </a:p>
          <a:p>
            <a:endParaRPr lang="en-US" dirty="0"/>
          </a:p>
          <a:p>
            <a:pPr lvl="4"/>
            <a:r>
              <a:rPr lang="en-US" sz="1400" dirty="0" err="1"/>
              <a:t>storeElementPresent</a:t>
            </a:r>
            <a:endParaRPr lang="en-US" sz="1400" dirty="0"/>
          </a:p>
          <a:p>
            <a:pPr lvl="4"/>
            <a:r>
              <a:rPr lang="en-US" sz="1400" dirty="0" err="1"/>
              <a:t>storeText</a:t>
            </a:r>
            <a:endParaRPr lang="en-US" sz="1400" dirty="0"/>
          </a:p>
          <a:p>
            <a:pPr lvl="4"/>
            <a:r>
              <a:rPr lang="en-US" sz="1400" dirty="0" err="1"/>
              <a:t>storeEval</a:t>
            </a:r>
            <a:endParaRPr lang="en-US" sz="1400" dirty="0"/>
          </a:p>
        </p:txBody>
      </p:sp>
      <p:sp>
        <p:nvSpPr>
          <p:cNvPr id="4" name="Title 3"/>
          <p:cNvSpPr>
            <a:spLocks noGrp="1"/>
          </p:cNvSpPr>
          <p:nvPr>
            <p:ph type="title"/>
          </p:nvPr>
        </p:nvSpPr>
        <p:spPr/>
        <p:txBody>
          <a:bodyPr/>
          <a:lstStyle/>
          <a:p>
            <a:r>
              <a:rPr lang="en-US" dirty="0"/>
              <a:t>STORE COMMANDS AND SELENIUM VARIABLES</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556" y="2175933"/>
            <a:ext cx="31908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556" y="3246961"/>
            <a:ext cx="320338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556" y="5074355"/>
            <a:ext cx="412432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1474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It is a set of individual test cases which can be run on any browser with the help of selenium server.</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To execute the HTML Suite, below command will be used.</a:t>
            </a:r>
          </a:p>
        </p:txBody>
      </p:sp>
      <p:sp>
        <p:nvSpPr>
          <p:cNvPr id="4" name="Title 3"/>
          <p:cNvSpPr>
            <a:spLocks noGrp="1"/>
          </p:cNvSpPr>
          <p:nvPr>
            <p:ph type="title"/>
          </p:nvPr>
        </p:nvSpPr>
        <p:spPr/>
        <p:txBody>
          <a:bodyPr/>
          <a:lstStyle/>
          <a:p>
            <a:r>
              <a:rPr lang="en-US" dirty="0"/>
              <a:t>HTML SUITE</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524000"/>
            <a:ext cx="402907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5045122"/>
            <a:ext cx="5144282"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212" y="1511339"/>
            <a:ext cx="3471122" cy="4219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2318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1355" y="1021977"/>
            <a:ext cx="11322739" cy="5123236"/>
          </a:xfrm>
        </p:spPr>
        <p:txBody>
          <a:bodyPr/>
          <a:lstStyle/>
          <a:p>
            <a:r>
              <a:rPr lang="en-US" dirty="0"/>
              <a:t>In Selenium IDE, which command is used to print?</a:t>
            </a:r>
          </a:p>
          <a:p>
            <a:r>
              <a:rPr lang="en-US" dirty="0"/>
              <a:t>What is the difference between a command and the same command with "</a:t>
            </a:r>
            <a:r>
              <a:rPr lang="en-US" dirty="0" err="1"/>
              <a:t>AndWait</a:t>
            </a:r>
            <a:r>
              <a:rPr lang="en-US" dirty="0"/>
              <a:t>" (e.g. click and </a:t>
            </a:r>
            <a:r>
              <a:rPr lang="en-US" dirty="0" err="1"/>
              <a:t>clickAndWait</a:t>
            </a:r>
            <a:r>
              <a:rPr lang="en-US" dirty="0"/>
              <a:t> commands)? </a:t>
            </a:r>
          </a:p>
          <a:p>
            <a:r>
              <a:rPr lang="en-US" dirty="0"/>
              <a:t>Selenium IDE scripts can be exports to different </a:t>
            </a:r>
            <a:r>
              <a:rPr lang="en-US" dirty="0" err="1"/>
              <a:t>laguages</a:t>
            </a:r>
            <a:r>
              <a:rPr lang="en-US" dirty="0"/>
              <a:t>. True or False?</a:t>
            </a:r>
          </a:p>
          <a:p>
            <a:endParaRPr lang="en-US" dirty="0"/>
          </a:p>
        </p:txBody>
      </p:sp>
      <p:sp>
        <p:nvSpPr>
          <p:cNvPr id="3" name="Title 2"/>
          <p:cNvSpPr>
            <a:spLocks noGrp="1"/>
          </p:cNvSpPr>
          <p:nvPr>
            <p:ph type="title"/>
          </p:nvPr>
        </p:nvSpPr>
        <p:spPr/>
        <p:txBody>
          <a:bodyPr/>
          <a:lstStyle/>
          <a:p>
            <a:r>
              <a:rPr lang="en-US" dirty="0"/>
              <a:t>Quiz</a:t>
            </a:r>
          </a:p>
        </p:txBody>
      </p:sp>
    </p:spTree>
    <p:extLst>
      <p:ext uri="{BB962C8B-B14F-4D97-AF65-F5344CB8AC3E}">
        <p14:creationId xmlns:p14="http://schemas.microsoft.com/office/powerpoint/2010/main" val="22757599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02496" y="1761067"/>
            <a:ext cx="10972800" cy="4384146"/>
          </a:xfrm>
        </p:spPr>
        <p:txBody>
          <a:bodyPr/>
          <a:lstStyle/>
          <a:p>
            <a:r>
              <a:rPr lang="en-US" dirty="0"/>
              <a:t>On </a:t>
            </a:r>
            <a:r>
              <a:rPr lang="en-US">
                <a:hlinkClick r:id="rId2"/>
              </a:rPr>
              <a:t>www.facebook.com</a:t>
            </a:r>
            <a:r>
              <a:rPr lang="en-US"/>
              <a:t> signup page, </a:t>
            </a:r>
            <a:r>
              <a:rPr lang="en-US" dirty="0"/>
              <a:t>identify different tags available for different field types</a:t>
            </a:r>
          </a:p>
          <a:p>
            <a:pPr marL="0" indent="0">
              <a:buNone/>
            </a:pPr>
            <a:endParaRPr lang="en-US" dirty="0"/>
          </a:p>
          <a:p>
            <a:r>
              <a:rPr lang="en-US" dirty="0"/>
              <a:t>Create element locator for the following fields</a:t>
            </a:r>
          </a:p>
        </p:txBody>
      </p:sp>
      <p:sp>
        <p:nvSpPr>
          <p:cNvPr id="3" name="Title 2"/>
          <p:cNvSpPr>
            <a:spLocks noGrp="1"/>
          </p:cNvSpPr>
          <p:nvPr>
            <p:ph type="title"/>
          </p:nvPr>
        </p:nvSpPr>
        <p:spPr/>
        <p:txBody>
          <a:bodyPr/>
          <a:lstStyle/>
          <a:p>
            <a:r>
              <a:rPr lang="en-US" dirty="0"/>
              <a:t>Assessment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613" y="3176588"/>
            <a:ext cx="213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4308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Overview of Selenium RC</a:t>
            </a:r>
          </a:p>
          <a:p>
            <a:endParaRPr lang="en-US" dirty="0"/>
          </a:p>
          <a:p>
            <a:r>
              <a:rPr lang="en-US" dirty="0"/>
              <a:t>Selenium </a:t>
            </a:r>
            <a:r>
              <a:rPr lang="en-US" dirty="0" err="1"/>
              <a:t>Webdriver</a:t>
            </a:r>
            <a:r>
              <a:rPr lang="en-US" dirty="0"/>
              <a:t> Architecture</a:t>
            </a:r>
          </a:p>
          <a:p>
            <a:endParaRPr lang="en-US" dirty="0"/>
          </a:p>
          <a:p>
            <a:r>
              <a:rPr lang="en-US" dirty="0"/>
              <a:t>Object Identification Techniques</a:t>
            </a:r>
          </a:p>
          <a:p>
            <a:endParaRPr lang="en-US" dirty="0"/>
          </a:p>
          <a:p>
            <a:r>
              <a:rPr lang="en-US" dirty="0"/>
              <a:t>Different Drivers</a:t>
            </a:r>
          </a:p>
          <a:p>
            <a:endParaRPr lang="en-US" dirty="0"/>
          </a:p>
          <a:p>
            <a:r>
              <a:rPr lang="en-US" dirty="0"/>
              <a:t>Synchronization</a:t>
            </a:r>
            <a:endParaRPr lang="en-US" altLang="en-US" dirty="0"/>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288568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numCol="1"/>
          <a:lstStyle/>
          <a:p>
            <a:r>
              <a:rPr lang="en-US" dirty="0"/>
              <a:t>Selenium first came to life in </a:t>
            </a:r>
            <a:r>
              <a:rPr lang="en-US" b="1" dirty="0"/>
              <a:t>2004</a:t>
            </a:r>
            <a:r>
              <a:rPr lang="en-US" dirty="0"/>
              <a:t> when </a:t>
            </a:r>
            <a:r>
              <a:rPr lang="en-US" b="1" dirty="0"/>
              <a:t>Jason Huggins </a:t>
            </a:r>
            <a:r>
              <a:rPr lang="en-US" dirty="0"/>
              <a:t>was testing an internal application at </a:t>
            </a:r>
            <a:r>
              <a:rPr lang="en-US" b="1" dirty="0"/>
              <a:t>ThoughtWorks</a:t>
            </a:r>
            <a:r>
              <a:rPr lang="en-US" dirty="0"/>
              <a:t>. He developed a Javascript library that could drive interactions with the page, allowing him to automatically rerun tests against multiple browsers. That library eventually became Selenium Core, which underlies all the functionality of Selenium Remote Control (RC) and Selenium IDE. Selenium RC was ground-breaking because no other product allowed you to control a browser from a language of your choice.</a:t>
            </a:r>
          </a:p>
          <a:p>
            <a:r>
              <a:rPr lang="en-US" dirty="0"/>
              <a:t>While Selenium was a tremendous tool, it wasn’t without its drawbacks. Because of its Javascript based automation engine and the security limitations browsers apply to Javascript, different things became impossible to do. To make things worse, webapps became more and more powerful over time, using all sorts of special features new browsers provide and making this restrictions more and more painful.</a:t>
            </a:r>
          </a:p>
          <a:p>
            <a:r>
              <a:rPr lang="en-US" dirty="0"/>
              <a:t>In </a:t>
            </a:r>
            <a:r>
              <a:rPr lang="en-US" b="1" dirty="0"/>
              <a:t>2006</a:t>
            </a:r>
            <a:r>
              <a:rPr lang="en-US" dirty="0"/>
              <a:t> </a:t>
            </a:r>
            <a:r>
              <a:rPr lang="en-US" b="1" dirty="0"/>
              <a:t>a engineer at Google </a:t>
            </a:r>
            <a:r>
              <a:rPr lang="en-US" dirty="0"/>
              <a:t>named </a:t>
            </a:r>
            <a:r>
              <a:rPr lang="en-US" b="1" dirty="0"/>
              <a:t>Simon Stewart </a:t>
            </a:r>
            <a:r>
              <a:rPr lang="en-US" dirty="0"/>
              <a:t>started work on a project he called WebDriver. Google had long been a heavy user of Selenium, but testers had to work around the limitations of the product. Simon wanted a testing tool that spoke directly to the browser using the ‘native’ method for the browser and operating system, thus avoiding the restrictions of a sandboxed Javascript environment. The WebDriver project began with the aim to solve the Selenium’ pain-points.</a:t>
            </a:r>
          </a:p>
          <a:p>
            <a:endParaRPr lang="en-US" dirty="0"/>
          </a:p>
        </p:txBody>
      </p:sp>
      <p:sp>
        <p:nvSpPr>
          <p:cNvPr id="3" name="Title 2"/>
          <p:cNvSpPr>
            <a:spLocks noGrp="1"/>
          </p:cNvSpPr>
          <p:nvPr>
            <p:ph type="title"/>
          </p:nvPr>
        </p:nvSpPr>
        <p:spPr/>
        <p:txBody>
          <a:bodyPr/>
          <a:lstStyle/>
          <a:p>
            <a:r>
              <a:rPr lang="en-US" dirty="0"/>
              <a:t>Brief History of Selenium</a:t>
            </a:r>
          </a:p>
        </p:txBody>
      </p:sp>
    </p:spTree>
    <p:extLst>
      <p:ext uri="{BB962C8B-B14F-4D97-AF65-F5344CB8AC3E}">
        <p14:creationId xmlns:p14="http://schemas.microsoft.com/office/powerpoint/2010/main" val="22105188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OVERVIEW OF SELENIUM RC</a:t>
            </a:r>
          </a:p>
        </p:txBody>
      </p:sp>
    </p:spTree>
    <p:extLst>
      <p:ext uri="{BB962C8B-B14F-4D97-AF65-F5344CB8AC3E}">
        <p14:creationId xmlns:p14="http://schemas.microsoft.com/office/powerpoint/2010/main" val="3012742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2496" y="1196622"/>
            <a:ext cx="10972800" cy="4948591"/>
          </a:xfrm>
        </p:spPr>
        <p:txBody>
          <a:bodyPr/>
          <a:lstStyle/>
          <a:p>
            <a:pPr marL="0" indent="0">
              <a:buNone/>
            </a:pPr>
            <a:r>
              <a:rPr lang="en-US" b="1" dirty="0"/>
              <a:t>Selenium RC components are:</a:t>
            </a:r>
          </a:p>
          <a:p>
            <a:r>
              <a:rPr lang="en-US" dirty="0"/>
              <a:t>The Selenium Server which launches and kills browsers, interprets and runs the </a:t>
            </a:r>
            <a:r>
              <a:rPr lang="en-US" dirty="0" err="1"/>
              <a:t>Selenese</a:t>
            </a:r>
            <a:r>
              <a:rPr lang="en-US" dirty="0"/>
              <a:t> commands passed from the test program, and acts as an </a:t>
            </a:r>
            <a:r>
              <a:rPr lang="en-US" i="1" dirty="0"/>
              <a:t>HTTP proxy</a:t>
            </a:r>
            <a:r>
              <a:rPr lang="en-US" dirty="0"/>
              <a:t>, intercepting and verifying HTTP messages passed between the browser and the AUT.</a:t>
            </a:r>
          </a:p>
          <a:p>
            <a:r>
              <a:rPr lang="en-US" dirty="0"/>
              <a:t>Client libraries which provide the interface between each programming language and the Selenium RC Server.</a:t>
            </a:r>
          </a:p>
        </p:txBody>
      </p:sp>
      <p:sp>
        <p:nvSpPr>
          <p:cNvPr id="3" name="Title 2"/>
          <p:cNvSpPr>
            <a:spLocks noGrp="1"/>
          </p:cNvSpPr>
          <p:nvPr>
            <p:ph type="title"/>
          </p:nvPr>
        </p:nvSpPr>
        <p:spPr/>
        <p:txBody>
          <a:bodyPr>
            <a:normAutofit fontScale="90000"/>
          </a:bodyPr>
          <a:lstStyle/>
          <a:p>
            <a:r>
              <a:rPr lang="en-US" dirty="0"/>
              <a:t>SELENIUM RC</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9688" y="2982433"/>
            <a:ext cx="6148444" cy="3364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8367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SELENIUM WEBDRIVER ARCHITECTURE</a:t>
            </a:r>
          </a:p>
        </p:txBody>
      </p:sp>
    </p:spTree>
    <p:extLst>
      <p:ext uri="{BB962C8B-B14F-4D97-AF65-F5344CB8AC3E}">
        <p14:creationId xmlns:p14="http://schemas.microsoft.com/office/powerpoint/2010/main" val="15507913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2496" y="1444978"/>
            <a:ext cx="10972800" cy="4700235"/>
          </a:xfrm>
        </p:spPr>
        <p:txBody>
          <a:bodyPr/>
          <a:lstStyle/>
          <a:p>
            <a:r>
              <a:rPr lang="en-US" dirty="0"/>
              <a:t>WebDriver is a tool for writing automated tests of web based applications</a:t>
            </a:r>
          </a:p>
          <a:p>
            <a:r>
              <a:rPr lang="en-US" dirty="0"/>
              <a:t>It mimics the behavior of a real user</a:t>
            </a:r>
          </a:p>
          <a:p>
            <a:r>
              <a:rPr lang="en-US" dirty="0"/>
              <a:t>It access the native API of browsers to provide the support for automation.</a:t>
            </a:r>
          </a:p>
          <a:p>
            <a:r>
              <a:rPr lang="en-US" dirty="0"/>
              <a:t>Supports the integration with many external 3</a:t>
            </a:r>
            <a:r>
              <a:rPr lang="en-US" baseline="30000" dirty="0"/>
              <a:t>rd</a:t>
            </a:r>
            <a:r>
              <a:rPr lang="en-US" dirty="0"/>
              <a:t> party API</a:t>
            </a:r>
          </a:p>
        </p:txBody>
      </p:sp>
      <p:sp>
        <p:nvSpPr>
          <p:cNvPr id="3" name="Title 2"/>
          <p:cNvSpPr>
            <a:spLocks noGrp="1"/>
          </p:cNvSpPr>
          <p:nvPr>
            <p:ph type="title"/>
          </p:nvPr>
        </p:nvSpPr>
        <p:spPr/>
        <p:txBody>
          <a:bodyPr>
            <a:normAutofit fontScale="90000"/>
          </a:bodyPr>
          <a:lstStyle/>
          <a:p>
            <a:r>
              <a:rPr lang="en-US" dirty="0"/>
              <a:t>SELENIUM WEBDRIVER</a:t>
            </a:r>
          </a:p>
        </p:txBody>
      </p:sp>
    </p:spTree>
    <p:extLst>
      <p:ext uri="{BB962C8B-B14F-4D97-AF65-F5344CB8AC3E}">
        <p14:creationId xmlns:p14="http://schemas.microsoft.com/office/powerpoint/2010/main" val="1801324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4334933"/>
            <a:ext cx="10972800" cy="1810278"/>
          </a:xfrm>
        </p:spPr>
        <p:txBody>
          <a:bodyPr/>
          <a:lstStyle/>
          <a:p>
            <a:r>
              <a:rPr lang="en-US" sz="1600" dirty="0"/>
              <a:t>Selenium-</a:t>
            </a:r>
            <a:r>
              <a:rPr lang="en-US" sz="1600" dirty="0" err="1"/>
              <a:t>WebDriver</a:t>
            </a:r>
            <a:r>
              <a:rPr lang="en-US" sz="1600" dirty="0"/>
              <a:t> makes direct calls to the browser using each browser’s native support for automation</a:t>
            </a:r>
          </a:p>
          <a:p>
            <a:endParaRPr lang="en-US" sz="1600" dirty="0"/>
          </a:p>
          <a:p>
            <a:r>
              <a:rPr lang="en-US" sz="1600" dirty="0"/>
              <a:t>Selenium RC ‘injected’ </a:t>
            </a:r>
            <a:r>
              <a:rPr lang="en-US" sz="1600" dirty="0" err="1"/>
              <a:t>javascript</a:t>
            </a:r>
            <a:r>
              <a:rPr lang="en-US" sz="1600" dirty="0"/>
              <a:t> functions into the browser when the browser was loaded and then used its </a:t>
            </a:r>
            <a:r>
              <a:rPr lang="en-US" sz="1600" dirty="0" err="1"/>
              <a:t>javascript</a:t>
            </a:r>
            <a:r>
              <a:rPr lang="en-US" sz="1600" dirty="0"/>
              <a:t> to drive the AUT within the browser</a:t>
            </a:r>
          </a:p>
        </p:txBody>
      </p:sp>
      <p:sp>
        <p:nvSpPr>
          <p:cNvPr id="4" name="Title 3"/>
          <p:cNvSpPr>
            <a:spLocks noGrp="1"/>
          </p:cNvSpPr>
          <p:nvPr>
            <p:ph type="title"/>
          </p:nvPr>
        </p:nvSpPr>
        <p:spPr/>
        <p:txBody>
          <a:bodyPr>
            <a:normAutofit fontScale="90000"/>
          </a:bodyPr>
          <a:lstStyle/>
          <a:p>
            <a:r>
              <a:rPr lang="en-US" dirty="0"/>
              <a:t>RC Vs. WEBDRIVER</a:t>
            </a: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244" y="861303"/>
            <a:ext cx="7820025" cy="1119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2644" y="2667000"/>
            <a:ext cx="777240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52319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02496" y="1591733"/>
            <a:ext cx="10972800" cy="4553480"/>
          </a:xfrm>
        </p:spPr>
        <p:txBody>
          <a:bodyPr/>
          <a:lstStyle/>
          <a:p>
            <a:pPr marL="0" indent="0">
              <a:buNone/>
            </a:pPr>
            <a:r>
              <a:rPr lang="en-US" dirty="0"/>
              <a:t>Selenium server has to be launched explicitly only under the following conditions:</a:t>
            </a:r>
          </a:p>
          <a:p>
            <a:pPr marL="0" indent="0">
              <a:buNone/>
            </a:pPr>
            <a:endParaRPr lang="en-US" dirty="0"/>
          </a:p>
          <a:p>
            <a:r>
              <a:rPr lang="en-US" dirty="0"/>
              <a:t>Using Selenium Grid to distribute the tests</a:t>
            </a:r>
          </a:p>
          <a:p>
            <a:r>
              <a:rPr lang="en-US" dirty="0"/>
              <a:t>Running the scripts on a remote machine.</a:t>
            </a:r>
          </a:p>
          <a:p>
            <a:r>
              <a:rPr lang="en-US" dirty="0"/>
              <a:t>Not using Java bindings and would like to use html unit driver named as </a:t>
            </a:r>
            <a:r>
              <a:rPr lang="en-US" dirty="0" err="1"/>
              <a:t>HtmlUnitDriver</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i="1" dirty="0"/>
              <a:t>Note : The standalone jar contains everything including the remote selenium server and the client-side bindings</a:t>
            </a:r>
          </a:p>
        </p:txBody>
      </p:sp>
      <p:sp>
        <p:nvSpPr>
          <p:cNvPr id="4" name="Title 3"/>
          <p:cNvSpPr>
            <a:spLocks noGrp="1"/>
          </p:cNvSpPr>
          <p:nvPr>
            <p:ph type="title"/>
          </p:nvPr>
        </p:nvSpPr>
        <p:spPr/>
        <p:txBody>
          <a:bodyPr>
            <a:normAutofit fontScale="90000"/>
          </a:bodyPr>
          <a:lstStyle/>
          <a:p>
            <a:r>
              <a:rPr lang="en-US" dirty="0"/>
              <a:t>SELENIUM SERVER</a:t>
            </a:r>
          </a:p>
        </p:txBody>
      </p:sp>
    </p:spTree>
    <p:extLst>
      <p:ext uri="{BB962C8B-B14F-4D97-AF65-F5344CB8AC3E}">
        <p14:creationId xmlns:p14="http://schemas.microsoft.com/office/powerpoint/2010/main" val="7566474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02496" y="1377243"/>
            <a:ext cx="10972800" cy="4767969"/>
          </a:xfrm>
        </p:spPr>
        <p:txBody>
          <a:bodyPr/>
          <a:lstStyle/>
          <a:p>
            <a:pPr marL="0" indent="0">
              <a:buNone/>
            </a:pPr>
            <a:r>
              <a:rPr lang="en-US" dirty="0"/>
              <a:t>For the setup, associate the latest selenium jar file to the project. JAR file can be downloaded from  </a:t>
            </a:r>
            <a:r>
              <a:rPr lang="en-US" dirty="0">
                <a:hlinkClick r:id="rId2"/>
              </a:rPr>
              <a:t>http://docs.seleniumhq.org/download/</a:t>
            </a:r>
            <a:endParaRPr lang="en-US" dirty="0"/>
          </a:p>
          <a:p>
            <a:pPr marL="0" indent="0">
              <a:buNone/>
            </a:pPr>
            <a:endParaRPr lang="en-US" dirty="0"/>
          </a:p>
          <a:p>
            <a:endParaRPr lang="en-US" dirty="0"/>
          </a:p>
        </p:txBody>
      </p:sp>
      <p:sp>
        <p:nvSpPr>
          <p:cNvPr id="3" name="Title 2"/>
          <p:cNvSpPr>
            <a:spLocks noGrp="1"/>
          </p:cNvSpPr>
          <p:nvPr>
            <p:ph type="title"/>
          </p:nvPr>
        </p:nvSpPr>
        <p:spPr/>
        <p:txBody>
          <a:bodyPr>
            <a:normAutofit fontScale="90000"/>
          </a:bodyPr>
          <a:lstStyle/>
          <a:p>
            <a:r>
              <a:rPr lang="en-US" dirty="0"/>
              <a:t>FIRST WEBDRIVER SCRIPT</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867" y="2106612"/>
            <a:ext cx="7619999"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86676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Mention any 2 differences between Selenium RC and Web driver</a:t>
            </a:r>
          </a:p>
          <a:p>
            <a:endParaRPr lang="en-US" dirty="0"/>
          </a:p>
          <a:p>
            <a:endParaRPr lang="en-US" dirty="0"/>
          </a:p>
        </p:txBody>
      </p:sp>
      <p:sp>
        <p:nvSpPr>
          <p:cNvPr id="3" name="Title 2"/>
          <p:cNvSpPr>
            <a:spLocks noGrp="1"/>
          </p:cNvSpPr>
          <p:nvPr>
            <p:ph type="title"/>
          </p:nvPr>
        </p:nvSpPr>
        <p:spPr/>
        <p:txBody>
          <a:bodyPr>
            <a:normAutofit fontScale="90000"/>
          </a:bodyPr>
          <a:lstStyle/>
          <a:p>
            <a:r>
              <a:rPr lang="en-US" dirty="0"/>
              <a:t>Quiz</a:t>
            </a:r>
          </a:p>
        </p:txBody>
      </p:sp>
    </p:spTree>
    <p:extLst>
      <p:ext uri="{BB962C8B-B14F-4D97-AF65-F5344CB8AC3E}">
        <p14:creationId xmlns:p14="http://schemas.microsoft.com/office/powerpoint/2010/main" val="22471873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OBJECT IDENTIFICATION TECHNIQUES</a:t>
            </a:r>
          </a:p>
        </p:txBody>
      </p:sp>
    </p:spTree>
    <p:extLst>
      <p:ext uri="{BB962C8B-B14F-4D97-AF65-F5344CB8AC3E}">
        <p14:creationId xmlns:p14="http://schemas.microsoft.com/office/powerpoint/2010/main" val="7284583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11111"/>
            <a:ext cx="10972800" cy="4734102"/>
          </a:xfrm>
        </p:spPr>
        <p:txBody>
          <a:bodyPr/>
          <a:lstStyle/>
          <a:p>
            <a:pPr marL="0" indent="0">
              <a:buNone/>
            </a:pPr>
            <a:r>
              <a:rPr lang="en-US" b="1" dirty="0"/>
              <a:t>Every object visible on a webpage is a “</a:t>
            </a:r>
            <a:r>
              <a:rPr lang="en-US" b="1" dirty="0" err="1"/>
              <a:t>WebElement</a:t>
            </a:r>
            <a:r>
              <a:rPr lang="en-US" b="1" dirty="0"/>
              <a:t>”. </a:t>
            </a:r>
            <a:r>
              <a:rPr lang="en-US" dirty="0"/>
              <a:t> </a:t>
            </a:r>
          </a:p>
          <a:p>
            <a:pPr marL="0" indent="0">
              <a:buNone/>
            </a:pPr>
            <a:r>
              <a:rPr lang="en-US" dirty="0"/>
              <a:t>To interact with the element create a reference to that particular element.</a:t>
            </a:r>
          </a:p>
          <a:p>
            <a:r>
              <a:rPr lang="en-US" dirty="0">
                <a:solidFill>
                  <a:srgbClr val="0070C0"/>
                </a:solidFill>
              </a:rPr>
              <a:t>By ID:</a:t>
            </a:r>
          </a:p>
          <a:p>
            <a:pPr marL="0" indent="0">
              <a:buNone/>
            </a:pPr>
            <a:endParaRPr lang="en-US" dirty="0">
              <a:solidFill>
                <a:srgbClr val="0070C0"/>
              </a:solidFill>
            </a:endParaRPr>
          </a:p>
          <a:p>
            <a:r>
              <a:rPr lang="en-US" dirty="0">
                <a:solidFill>
                  <a:srgbClr val="0070C0"/>
                </a:solidFill>
              </a:rPr>
              <a:t>By </a:t>
            </a:r>
            <a:r>
              <a:rPr lang="en-US" dirty="0" err="1">
                <a:solidFill>
                  <a:srgbClr val="0070C0"/>
                </a:solidFill>
              </a:rPr>
              <a:t>ClassName</a:t>
            </a:r>
            <a:r>
              <a:rPr lang="en-US" dirty="0">
                <a:solidFill>
                  <a:srgbClr val="0070C0"/>
                </a:solidFill>
              </a:rPr>
              <a:t>:</a:t>
            </a:r>
          </a:p>
          <a:p>
            <a:endParaRPr lang="en-US" dirty="0">
              <a:solidFill>
                <a:srgbClr val="0070C0"/>
              </a:solidFill>
            </a:endParaRPr>
          </a:p>
          <a:p>
            <a:endParaRPr lang="en-US" dirty="0">
              <a:solidFill>
                <a:srgbClr val="0070C0"/>
              </a:solidFill>
            </a:endParaRPr>
          </a:p>
          <a:p>
            <a:r>
              <a:rPr lang="en-US" dirty="0">
                <a:solidFill>
                  <a:srgbClr val="0070C0"/>
                </a:solidFill>
              </a:rPr>
              <a:t>By </a:t>
            </a:r>
            <a:r>
              <a:rPr lang="en-US" dirty="0" err="1">
                <a:solidFill>
                  <a:srgbClr val="0070C0"/>
                </a:solidFill>
              </a:rPr>
              <a:t>TagName</a:t>
            </a:r>
            <a:r>
              <a:rPr lang="en-US" dirty="0">
                <a:solidFill>
                  <a:srgbClr val="0070C0"/>
                </a:solidFill>
              </a:rPr>
              <a:t>:</a:t>
            </a:r>
          </a:p>
          <a:p>
            <a:endParaRPr lang="en-US" dirty="0">
              <a:solidFill>
                <a:srgbClr val="0070C0"/>
              </a:solidFill>
            </a:endParaRPr>
          </a:p>
          <a:p>
            <a:endParaRPr lang="en-US" dirty="0">
              <a:solidFill>
                <a:srgbClr val="0070C0"/>
              </a:solidFill>
            </a:endParaRPr>
          </a:p>
          <a:p>
            <a:r>
              <a:rPr lang="en-US" dirty="0">
                <a:solidFill>
                  <a:srgbClr val="0070C0"/>
                </a:solidFill>
              </a:rPr>
              <a:t>By Name</a:t>
            </a:r>
            <a:r>
              <a:rPr lang="en-US" dirty="0"/>
              <a:t>:</a:t>
            </a:r>
            <a:endParaRPr lang="en-US" dirty="0">
              <a:solidFill>
                <a:srgbClr val="0070C0"/>
              </a:solidFill>
            </a:endParaRPr>
          </a:p>
        </p:txBody>
      </p:sp>
      <p:sp>
        <p:nvSpPr>
          <p:cNvPr id="4" name="Title 3"/>
          <p:cNvSpPr>
            <a:spLocks noGrp="1"/>
          </p:cNvSpPr>
          <p:nvPr>
            <p:ph type="title"/>
          </p:nvPr>
        </p:nvSpPr>
        <p:spPr/>
        <p:txBody>
          <a:bodyPr>
            <a:normAutofit fontScale="90000"/>
          </a:bodyPr>
          <a:lstStyle/>
          <a:p>
            <a:r>
              <a:rPr lang="en-US" dirty="0"/>
              <a:t>OBJECT IDENTIFICATION TECHNIQUES</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9528" y="2413350"/>
            <a:ext cx="2800350"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879" y="2665232"/>
            <a:ext cx="4610100"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9528" y="3322637"/>
            <a:ext cx="5423072" cy="227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9528" y="3550355"/>
            <a:ext cx="481965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9528" y="4384968"/>
            <a:ext cx="2199409" cy="277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9528" y="4662059"/>
            <a:ext cx="405765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0879" y="5504738"/>
            <a:ext cx="246697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9528" y="5771438"/>
            <a:ext cx="4448175"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6063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HISTORY OF SELENIUM</a:t>
            </a:r>
          </a:p>
        </p:txBody>
      </p:sp>
      <p:graphicFrame>
        <p:nvGraphicFramePr>
          <p:cNvPr id="6" name="Content Placeholder 3"/>
          <p:cNvGraphicFramePr>
            <a:graphicFrameLocks/>
          </p:cNvGraphicFramePr>
          <p:nvPr>
            <p:extLst>
              <p:ext uri="{D42A27DB-BD31-4B8C-83A1-F6EECF244321}">
                <p14:modId xmlns:p14="http://schemas.microsoft.com/office/powerpoint/2010/main" val="452665044"/>
              </p:ext>
            </p:extLst>
          </p:nvPr>
        </p:nvGraphicFramePr>
        <p:xfrm>
          <a:off x="2057400" y="1295400"/>
          <a:ext cx="84582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7711" y="1453445"/>
            <a:ext cx="1905000"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7555" y="1505831"/>
            <a:ext cx="16764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18311" y="1577269"/>
            <a:ext cx="213360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31433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11111"/>
            <a:ext cx="10972800" cy="4734102"/>
          </a:xfrm>
        </p:spPr>
        <p:txBody>
          <a:bodyPr/>
          <a:lstStyle/>
          <a:p>
            <a:r>
              <a:rPr lang="en-US" dirty="0">
                <a:solidFill>
                  <a:srgbClr val="0070C0"/>
                </a:solidFill>
                <a:latin typeface="+mn-lt"/>
              </a:rPr>
              <a:t>By </a:t>
            </a:r>
            <a:r>
              <a:rPr lang="en-US" dirty="0" err="1">
                <a:solidFill>
                  <a:srgbClr val="0070C0"/>
                </a:solidFill>
                <a:latin typeface="+mn-lt"/>
              </a:rPr>
              <a:t>Xpath</a:t>
            </a:r>
            <a:r>
              <a:rPr lang="en-US" dirty="0">
                <a:solidFill>
                  <a:srgbClr val="0070C0"/>
                </a:solidFill>
                <a:latin typeface="+mn-lt"/>
              </a:rPr>
              <a:t> </a:t>
            </a:r>
            <a:r>
              <a:rPr lang="en-US" dirty="0">
                <a:latin typeface="+mn-lt"/>
              </a:rPr>
              <a:t>: This technique is one of very powerful way of identifying the objects. With the help of </a:t>
            </a:r>
            <a:r>
              <a:rPr lang="en-US" dirty="0" err="1">
                <a:latin typeface="+mn-lt"/>
              </a:rPr>
              <a:t>xpath</a:t>
            </a:r>
            <a:r>
              <a:rPr lang="en-US" dirty="0">
                <a:latin typeface="+mn-lt"/>
              </a:rPr>
              <a:t>, user can find siblings, parent, children, grandparent of a web element.</a:t>
            </a:r>
          </a:p>
          <a:p>
            <a:pPr marL="0" indent="0">
              <a:buNone/>
            </a:pPr>
            <a:endParaRPr lang="en-US" altLang="en-US" b="1" dirty="0">
              <a:latin typeface="+mn-lt"/>
              <a:ea typeface="ＭＳ Ｐゴシック" pitchFamily="34" charset="-128"/>
            </a:endParaRPr>
          </a:p>
          <a:p>
            <a:pPr lvl="2"/>
            <a:r>
              <a:rPr lang="en-US" altLang="en-US" b="1" dirty="0">
                <a:latin typeface="+mn-lt"/>
                <a:ea typeface="ＭＳ Ｐゴシック" pitchFamily="34" charset="-128"/>
              </a:rPr>
              <a:t>Text() function:</a:t>
            </a:r>
          </a:p>
          <a:p>
            <a:pPr lvl="4">
              <a:buClr>
                <a:schemeClr val="tx1"/>
              </a:buClr>
            </a:pPr>
            <a:r>
              <a:rPr lang="en-US" altLang="en-US" sz="1400" dirty="0">
                <a:latin typeface="+mn-lt"/>
                <a:ea typeface="ＭＳ Ｐゴシック" pitchFamily="34" charset="-128"/>
              </a:rPr>
              <a:t>//a[text()=‘test’]</a:t>
            </a:r>
          </a:p>
          <a:p>
            <a:pPr lvl="4">
              <a:buClr>
                <a:schemeClr val="tx1"/>
              </a:buClr>
            </a:pPr>
            <a:r>
              <a:rPr lang="en-US" altLang="en-US" sz="1400" dirty="0">
                <a:latin typeface="+mn-lt"/>
                <a:ea typeface="ＭＳ Ｐゴシック" pitchFamily="34" charset="-128"/>
              </a:rPr>
              <a:t>//a[contains(text(),’test’)]</a:t>
            </a:r>
            <a:endParaRPr lang="en-US" altLang="en-US" sz="1600" dirty="0">
              <a:latin typeface="+mn-lt"/>
              <a:ea typeface="ＭＳ Ｐゴシック" pitchFamily="34" charset="-128"/>
            </a:endParaRPr>
          </a:p>
          <a:p>
            <a:pPr lvl="2"/>
            <a:r>
              <a:rPr lang="en-US" altLang="en-US" sz="1400" b="1" dirty="0">
                <a:latin typeface="+mn-lt"/>
                <a:ea typeface="ＭＳ Ｐゴシック" pitchFamily="34" charset="-128"/>
              </a:rPr>
              <a:t>Accessing parent</a:t>
            </a:r>
          </a:p>
          <a:p>
            <a:pPr lvl="4">
              <a:buClr>
                <a:schemeClr val="tx1"/>
              </a:buClr>
            </a:pPr>
            <a:r>
              <a:rPr lang="en-US" altLang="en-US" sz="1400" dirty="0">
                <a:latin typeface="+mn-lt"/>
                <a:ea typeface="ＭＳ Ｐゴシック" pitchFamily="34" charset="-128"/>
              </a:rPr>
              <a:t>//a[@id=‘user’]/parent::li</a:t>
            </a:r>
          </a:p>
          <a:p>
            <a:pPr lvl="2"/>
            <a:r>
              <a:rPr lang="en-US" altLang="en-US" sz="1400" b="1" dirty="0">
                <a:latin typeface="+mn-lt"/>
                <a:ea typeface="ＭＳ Ｐゴシック" pitchFamily="34" charset="-128"/>
              </a:rPr>
              <a:t>Accessing grandparents</a:t>
            </a:r>
          </a:p>
          <a:p>
            <a:pPr lvl="4">
              <a:buClr>
                <a:schemeClr val="tx1"/>
              </a:buClr>
            </a:pPr>
            <a:r>
              <a:rPr lang="en-US" altLang="en-US" sz="1400" dirty="0">
                <a:latin typeface="+mn-lt"/>
                <a:ea typeface="ＭＳ Ｐゴシック" pitchFamily="34" charset="-128"/>
              </a:rPr>
              <a:t>//a[@id=‘user’]//ancestor::</a:t>
            </a:r>
            <a:r>
              <a:rPr lang="en-US" altLang="en-US" sz="1400" dirty="0" err="1">
                <a:latin typeface="+mn-lt"/>
                <a:ea typeface="ＭＳ Ｐゴシック" pitchFamily="34" charset="-128"/>
              </a:rPr>
              <a:t>ul</a:t>
            </a:r>
            <a:r>
              <a:rPr lang="en-US" altLang="en-US" sz="1400" dirty="0">
                <a:latin typeface="+mn-lt"/>
                <a:ea typeface="ＭＳ Ｐゴシック" pitchFamily="34" charset="-128"/>
              </a:rPr>
              <a:t>//div[@id=‘test’]</a:t>
            </a:r>
          </a:p>
          <a:p>
            <a:pPr lvl="1"/>
            <a:r>
              <a:rPr lang="en-US" altLang="en-US" sz="1800" b="1" dirty="0">
                <a:latin typeface="+mn-lt"/>
                <a:ea typeface="ＭＳ Ｐゴシック" pitchFamily="34" charset="-128"/>
              </a:rPr>
              <a:t>Some other functions</a:t>
            </a:r>
          </a:p>
          <a:p>
            <a:pPr lvl="4">
              <a:buClr>
                <a:schemeClr val="tx1"/>
              </a:buClr>
            </a:pPr>
            <a:r>
              <a:rPr lang="en-US" altLang="en-US" sz="1400" dirty="0">
                <a:latin typeface="+mn-lt"/>
                <a:ea typeface="ＭＳ Ｐゴシック" pitchFamily="34" charset="-128"/>
              </a:rPr>
              <a:t>//div[@id=‘</a:t>
            </a:r>
            <a:r>
              <a:rPr lang="en-US" altLang="en-US" sz="1400" dirty="0" err="1">
                <a:latin typeface="+mn-lt"/>
                <a:ea typeface="ＭＳ Ｐゴシック" pitchFamily="34" charset="-128"/>
              </a:rPr>
              <a:t>userdetails</a:t>
            </a:r>
            <a:r>
              <a:rPr lang="en-US" altLang="en-US" sz="1400" dirty="0">
                <a:latin typeface="+mn-lt"/>
                <a:ea typeface="ＭＳ Ｐゴシック" pitchFamily="34" charset="-128"/>
              </a:rPr>
              <a:t>’]/</a:t>
            </a:r>
            <a:r>
              <a:rPr lang="en-US" altLang="en-US" sz="1400" dirty="0" err="1">
                <a:latin typeface="+mn-lt"/>
                <a:ea typeface="ＭＳ Ｐゴシック" pitchFamily="34" charset="-128"/>
              </a:rPr>
              <a:t>ul</a:t>
            </a:r>
            <a:r>
              <a:rPr lang="en-US" altLang="en-US" sz="1400" dirty="0">
                <a:latin typeface="+mn-lt"/>
                <a:ea typeface="ＭＳ Ｐゴシック" pitchFamily="34" charset="-128"/>
              </a:rPr>
              <a:t>[1]</a:t>
            </a:r>
          </a:p>
          <a:p>
            <a:pPr lvl="4">
              <a:buClr>
                <a:schemeClr val="tx1"/>
              </a:buClr>
            </a:pPr>
            <a:r>
              <a:rPr lang="en-US" altLang="en-US" sz="1400" dirty="0">
                <a:latin typeface="+mn-lt"/>
                <a:ea typeface="ＭＳ Ｐゴシック" pitchFamily="34" charset="-128"/>
              </a:rPr>
              <a:t>//div[@id=‘</a:t>
            </a:r>
            <a:r>
              <a:rPr lang="en-US" altLang="en-US" sz="1400" dirty="0" err="1">
                <a:latin typeface="+mn-lt"/>
                <a:ea typeface="ＭＳ Ｐゴシック" pitchFamily="34" charset="-128"/>
              </a:rPr>
              <a:t>userdetails</a:t>
            </a:r>
            <a:r>
              <a:rPr lang="en-US" altLang="en-US" sz="1400" dirty="0">
                <a:latin typeface="+mn-lt"/>
                <a:ea typeface="ＭＳ Ｐゴシック" pitchFamily="34" charset="-128"/>
              </a:rPr>
              <a:t>’]//</a:t>
            </a:r>
            <a:r>
              <a:rPr lang="en-US" altLang="en-US" sz="1400" dirty="0" err="1">
                <a:latin typeface="+mn-lt"/>
                <a:ea typeface="ＭＳ Ｐゴシック" pitchFamily="34" charset="-128"/>
              </a:rPr>
              <a:t>ul</a:t>
            </a:r>
            <a:r>
              <a:rPr lang="en-US" altLang="en-US" sz="1400" dirty="0">
                <a:latin typeface="+mn-lt"/>
                <a:ea typeface="ＭＳ Ｐゴシック" pitchFamily="34" charset="-128"/>
              </a:rPr>
              <a:t>[last()]</a:t>
            </a:r>
          </a:p>
          <a:p>
            <a:pPr lvl="4">
              <a:buClr>
                <a:schemeClr val="tx1"/>
              </a:buClr>
            </a:pPr>
            <a:r>
              <a:rPr lang="en-US" altLang="en-US" sz="1400" dirty="0">
                <a:latin typeface="+mn-lt"/>
                <a:ea typeface="ＭＳ Ｐゴシック" pitchFamily="34" charset="-128"/>
              </a:rPr>
              <a:t>//div[@id=‘</a:t>
            </a:r>
            <a:r>
              <a:rPr lang="en-US" altLang="en-US" sz="1400" dirty="0" err="1">
                <a:latin typeface="+mn-lt"/>
                <a:ea typeface="ＭＳ Ｐゴシック" pitchFamily="34" charset="-128"/>
              </a:rPr>
              <a:t>userdetails</a:t>
            </a:r>
            <a:r>
              <a:rPr lang="en-US" altLang="en-US" sz="1400" dirty="0">
                <a:latin typeface="+mn-lt"/>
                <a:ea typeface="ＭＳ Ｐゴシック" pitchFamily="34" charset="-128"/>
              </a:rPr>
              <a:t>’]//</a:t>
            </a:r>
            <a:r>
              <a:rPr lang="en-US" altLang="en-US" sz="1400" dirty="0" err="1">
                <a:latin typeface="+mn-lt"/>
                <a:ea typeface="ＭＳ Ｐゴシック" pitchFamily="34" charset="-128"/>
              </a:rPr>
              <a:t>ul</a:t>
            </a:r>
            <a:r>
              <a:rPr lang="en-US" altLang="en-US" sz="1400" dirty="0">
                <a:latin typeface="+mn-lt"/>
                <a:ea typeface="ＭＳ Ｐゴシック" pitchFamily="34" charset="-128"/>
              </a:rPr>
              <a:t>[last()-1]</a:t>
            </a:r>
          </a:p>
          <a:p>
            <a:pPr lvl="4">
              <a:buClr>
                <a:schemeClr val="tx1"/>
              </a:buClr>
            </a:pPr>
            <a:r>
              <a:rPr lang="en-US" altLang="en-US" sz="1400" dirty="0">
                <a:latin typeface="+mn-lt"/>
                <a:ea typeface="ＭＳ Ｐゴシック" pitchFamily="34" charset="-128"/>
              </a:rPr>
              <a:t>//div[starts-with(@</a:t>
            </a:r>
            <a:r>
              <a:rPr lang="en-US" altLang="en-US" sz="1400" dirty="0" err="1">
                <a:latin typeface="+mn-lt"/>
                <a:ea typeface="ＭＳ Ｐゴシック" pitchFamily="34" charset="-128"/>
              </a:rPr>
              <a:t>class,'feature</a:t>
            </a:r>
            <a:r>
              <a:rPr lang="en-US" altLang="en-US" sz="1400" dirty="0">
                <a:latin typeface="+mn-lt"/>
                <a:ea typeface="ＭＳ Ｐゴシック" pitchFamily="34" charset="-128"/>
              </a:rPr>
              <a:t>-event')]</a:t>
            </a:r>
          </a:p>
          <a:p>
            <a:endParaRPr lang="en-US" dirty="0">
              <a:latin typeface="+mn-lt"/>
            </a:endParaRPr>
          </a:p>
          <a:p>
            <a:pPr marL="0" indent="0">
              <a:buNone/>
            </a:pPr>
            <a:endParaRPr lang="en-US" dirty="0">
              <a:solidFill>
                <a:srgbClr val="0070C0"/>
              </a:solidFill>
              <a:latin typeface="+mn-lt"/>
            </a:endParaRPr>
          </a:p>
        </p:txBody>
      </p:sp>
      <p:sp>
        <p:nvSpPr>
          <p:cNvPr id="4" name="Title 3"/>
          <p:cNvSpPr>
            <a:spLocks noGrp="1"/>
          </p:cNvSpPr>
          <p:nvPr>
            <p:ph type="title"/>
          </p:nvPr>
        </p:nvSpPr>
        <p:spPr/>
        <p:txBody>
          <a:bodyPr>
            <a:normAutofit fontScale="90000"/>
          </a:bodyPr>
          <a:lstStyle/>
          <a:p>
            <a:r>
              <a:rPr lang="en-US" dirty="0"/>
              <a:t>OBJECT IDENTIFICATION TECHNIQUES</a:t>
            </a:r>
          </a:p>
        </p:txBody>
      </p:sp>
    </p:spTree>
    <p:extLst>
      <p:ext uri="{BB962C8B-B14F-4D97-AF65-F5344CB8AC3E}">
        <p14:creationId xmlns:p14="http://schemas.microsoft.com/office/powerpoint/2010/main" val="33049568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11111"/>
            <a:ext cx="10972800" cy="4734102"/>
          </a:xfrm>
        </p:spPr>
        <p:txBody>
          <a:bodyPr/>
          <a:lstStyle/>
          <a:p>
            <a:pPr marL="0" indent="0">
              <a:buNone/>
            </a:pPr>
            <a:r>
              <a:rPr lang="en-US" dirty="0">
                <a:solidFill>
                  <a:srgbClr val="0070C0"/>
                </a:solidFill>
              </a:rPr>
              <a:t>By CSS </a:t>
            </a:r>
          </a:p>
          <a:p>
            <a:pPr>
              <a:buFont typeface="Courier New" panose="02070309020205020404" pitchFamily="49" charset="0"/>
              <a:buChar char="o"/>
            </a:pPr>
            <a:r>
              <a:rPr lang="en-US" dirty="0"/>
              <a:t>Using CSS selector we can access particular node or immediate child of any node.</a:t>
            </a:r>
          </a:p>
          <a:p>
            <a:pPr>
              <a:buFont typeface="Courier New" panose="02070309020205020404" pitchFamily="49" charset="0"/>
              <a:buChar char="o"/>
            </a:pPr>
            <a:r>
              <a:rPr lang="en-US" dirty="0"/>
              <a:t>Can combine as many conditions as we want for single node.</a:t>
            </a:r>
          </a:p>
          <a:p>
            <a:pPr>
              <a:buFont typeface="Courier New" panose="02070309020205020404" pitchFamily="49" charset="0"/>
              <a:buChar char="o"/>
            </a:pPr>
            <a:r>
              <a:rPr lang="en-US" dirty="0"/>
              <a:t>Can achieve starts-with, contains functionality using ^,* symbols respectively.</a:t>
            </a:r>
          </a:p>
          <a:p>
            <a:pPr>
              <a:buFont typeface="Courier New" panose="02070309020205020404" pitchFamily="49" charset="0"/>
              <a:buChar char="o"/>
            </a:pPr>
            <a:r>
              <a:rPr lang="en-US" dirty="0"/>
              <a:t>We can’t traverse back using CSS selector.</a:t>
            </a:r>
          </a:p>
          <a:p>
            <a:pPr>
              <a:buFont typeface="Courier New" panose="02070309020205020404" pitchFamily="49" charset="0"/>
              <a:buChar char="o"/>
            </a:pPr>
            <a:endParaRPr lang="en-US" dirty="0"/>
          </a:p>
          <a:p>
            <a:pPr marL="0" indent="0">
              <a:buNone/>
            </a:pPr>
            <a:r>
              <a:rPr lang="en-US" dirty="0"/>
              <a:t>Examples:</a:t>
            </a:r>
          </a:p>
          <a:p>
            <a:pPr marL="0" indent="0">
              <a:buNone/>
            </a:pPr>
            <a:r>
              <a:rPr lang="en-US" dirty="0"/>
              <a:t>     </a:t>
            </a:r>
            <a:r>
              <a:rPr lang="en-US" dirty="0" err="1"/>
              <a:t>css</a:t>
            </a:r>
            <a:r>
              <a:rPr lang="en-US" dirty="0"/>
              <a:t> = </a:t>
            </a:r>
            <a:r>
              <a:rPr lang="en-US" dirty="0" err="1"/>
              <a:t>div.className</a:t>
            </a:r>
            <a:endParaRPr lang="en-US" dirty="0"/>
          </a:p>
          <a:p>
            <a:pPr marL="0" indent="0">
              <a:buNone/>
            </a:pPr>
            <a:r>
              <a:rPr lang="en-US" dirty="0"/>
              <a:t>     </a:t>
            </a:r>
            <a:r>
              <a:rPr lang="en-US" dirty="0" err="1"/>
              <a:t>css</a:t>
            </a:r>
            <a:r>
              <a:rPr lang="en-US" dirty="0"/>
              <a:t> = #id</a:t>
            </a:r>
          </a:p>
          <a:p>
            <a:pPr marL="0" indent="0">
              <a:buNone/>
            </a:pPr>
            <a:r>
              <a:rPr lang="en-US" dirty="0"/>
              <a:t>     </a:t>
            </a:r>
            <a:r>
              <a:rPr lang="en-US" dirty="0" err="1"/>
              <a:t>css</a:t>
            </a:r>
            <a:r>
              <a:rPr lang="en-US" dirty="0"/>
              <a:t> = div a</a:t>
            </a:r>
          </a:p>
          <a:p>
            <a:endParaRPr lang="en-US" dirty="0">
              <a:latin typeface="+mn-lt"/>
            </a:endParaRPr>
          </a:p>
          <a:p>
            <a:pPr marL="0" indent="0">
              <a:buNone/>
            </a:pPr>
            <a:endParaRPr lang="en-US" dirty="0">
              <a:solidFill>
                <a:srgbClr val="0070C0"/>
              </a:solidFill>
              <a:latin typeface="+mn-lt"/>
            </a:endParaRPr>
          </a:p>
        </p:txBody>
      </p:sp>
      <p:sp>
        <p:nvSpPr>
          <p:cNvPr id="4" name="Title 3"/>
          <p:cNvSpPr>
            <a:spLocks noGrp="1"/>
          </p:cNvSpPr>
          <p:nvPr>
            <p:ph type="title"/>
          </p:nvPr>
        </p:nvSpPr>
        <p:spPr/>
        <p:txBody>
          <a:bodyPr>
            <a:normAutofit fontScale="90000"/>
          </a:bodyPr>
          <a:lstStyle/>
          <a:p>
            <a:r>
              <a:rPr lang="en-US" dirty="0"/>
              <a:t>OBJECT IDENTIFICATION TECHNIQUES</a:t>
            </a:r>
          </a:p>
        </p:txBody>
      </p:sp>
    </p:spTree>
    <p:extLst>
      <p:ext uri="{BB962C8B-B14F-4D97-AF65-F5344CB8AC3E}">
        <p14:creationId xmlns:p14="http://schemas.microsoft.com/office/powerpoint/2010/main" val="8511558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CSS EQUIVALENT OF XPATH</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460" y="1004711"/>
            <a:ext cx="8134673" cy="5283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16175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230489"/>
            <a:ext cx="10972800" cy="4914723"/>
          </a:xfrm>
        </p:spPr>
        <p:txBody>
          <a:bodyPr/>
          <a:lstStyle/>
          <a:p>
            <a:r>
              <a:rPr lang="en-US" b="1" dirty="0">
                <a:solidFill>
                  <a:srgbClr val="0070C0"/>
                </a:solidFill>
              </a:rPr>
              <a:t>Multiple Windows</a:t>
            </a:r>
          </a:p>
          <a:p>
            <a:pPr marL="0" indent="0">
              <a:buNone/>
            </a:pPr>
            <a:r>
              <a:rPr lang="en-US" dirty="0"/>
              <a:t>Dealing with multiple windows in Automation Testing has always been a little tricky and requires extra effort. To work with multiple windows it requires to switch the control to the new window which can be done with the help of window handlers.</a:t>
            </a:r>
          </a:p>
          <a:p>
            <a:pPr marL="0" indent="0">
              <a:buNone/>
            </a:pPr>
            <a:endParaRPr lang="en-US" dirty="0"/>
          </a:p>
          <a:p>
            <a:pPr marL="0" indent="0">
              <a:buNone/>
            </a:pPr>
            <a:endParaRPr lang="en-US" dirty="0"/>
          </a:p>
          <a:p>
            <a:endParaRPr lang="en-US" b="1" dirty="0">
              <a:solidFill>
                <a:srgbClr val="0070C0"/>
              </a:solidFill>
            </a:endParaRPr>
          </a:p>
          <a:p>
            <a:r>
              <a:rPr lang="en-US" b="1" dirty="0">
                <a:solidFill>
                  <a:srgbClr val="0070C0"/>
                </a:solidFill>
              </a:rPr>
              <a:t>Frames</a:t>
            </a:r>
          </a:p>
          <a:p>
            <a:pPr marL="0" indent="0">
              <a:buNone/>
            </a:pPr>
            <a:r>
              <a:rPr lang="en-US" dirty="0"/>
              <a:t>An inline frame is used to embed another document within the current HTML document.</a:t>
            </a:r>
          </a:p>
          <a:p>
            <a:pPr marL="0" indent="0">
              <a:buNone/>
            </a:pPr>
            <a:r>
              <a:rPr lang="en-US" dirty="0"/>
              <a:t>User need to switch to the </a:t>
            </a:r>
            <a:r>
              <a:rPr lang="en-US" dirty="0" err="1"/>
              <a:t>iframe</a:t>
            </a:r>
            <a:r>
              <a:rPr lang="en-US" dirty="0"/>
              <a:t> before doing any action on it</a:t>
            </a:r>
          </a:p>
          <a:p>
            <a:pPr marL="0" indent="0">
              <a:buNone/>
            </a:pPr>
            <a:endParaRPr lang="en-US" dirty="0"/>
          </a:p>
          <a:p>
            <a:pPr marL="0" indent="0">
              <a:buNone/>
            </a:pPr>
            <a:r>
              <a:rPr lang="en-US" b="1" dirty="0"/>
              <a:t>Switching to the frame: </a:t>
            </a:r>
            <a:r>
              <a:rPr lang="en-US" dirty="0" err="1"/>
              <a:t>driver.switchTo</a:t>
            </a:r>
            <a:r>
              <a:rPr lang="en-US" dirty="0"/>
              <a:t>().frame("frame1");                      </a:t>
            </a:r>
          </a:p>
          <a:p>
            <a:pPr marL="0" indent="0">
              <a:buNone/>
            </a:pPr>
            <a:r>
              <a:rPr lang="en-US" b="1" dirty="0"/>
              <a:t>Switching back to the parent window: </a:t>
            </a:r>
            <a:r>
              <a:rPr lang="en-US" dirty="0" err="1"/>
              <a:t>driver.switchTo</a:t>
            </a:r>
            <a:r>
              <a:rPr lang="en-US" dirty="0"/>
              <a:t>().</a:t>
            </a:r>
            <a:r>
              <a:rPr lang="en-US" dirty="0" err="1"/>
              <a:t>defaultContent</a:t>
            </a:r>
            <a:r>
              <a:rPr lang="en-US" dirty="0"/>
              <a:t>(); </a:t>
            </a:r>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a:t>WORKING WITH MULTIPLE WINDOWS AND FRAMES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863" y="2509484"/>
            <a:ext cx="5867400"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82811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320799"/>
            <a:ext cx="10972800" cy="4824413"/>
          </a:xfrm>
        </p:spPr>
        <p:txBody>
          <a:bodyPr/>
          <a:lstStyle/>
          <a:p>
            <a:pPr marL="0" indent="0">
              <a:buNone/>
            </a:pPr>
            <a:r>
              <a:rPr lang="en-US" dirty="0"/>
              <a:t>JavaScript has three kind of popup boxes: Alert box, Confirm box, and Prompt box.</a:t>
            </a:r>
          </a:p>
          <a:p>
            <a:pPr marL="0" indent="0">
              <a:buNone/>
            </a:pPr>
            <a:r>
              <a:rPr lang="en-US" dirty="0"/>
              <a:t>To handle the alerts </a:t>
            </a:r>
            <a:r>
              <a:rPr lang="en-US" dirty="0" err="1"/>
              <a:t>webdriver</a:t>
            </a:r>
            <a:r>
              <a:rPr lang="en-US" dirty="0"/>
              <a:t> has provided a “Alerts” class.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ts val="2400"/>
              </a:lnSpc>
              <a:spcBef>
                <a:spcPct val="0"/>
              </a:spcBef>
              <a:spcAft>
                <a:spcPct val="0"/>
              </a:spcAft>
              <a:buNone/>
            </a:pPr>
            <a:r>
              <a:rPr lang="en-US" sz="3200" dirty="0">
                <a:solidFill>
                  <a:srgbClr val="355F99"/>
                </a:solidFill>
              </a:rPr>
              <a:t>Navigation</a:t>
            </a:r>
          </a:p>
          <a:p>
            <a:pPr marL="0" indent="0">
              <a:buNone/>
            </a:pPr>
            <a:endParaRPr lang="en-US" dirty="0"/>
          </a:p>
          <a:p>
            <a:pPr marL="0" indent="0">
              <a:buNone/>
            </a:pPr>
            <a:r>
              <a:rPr lang="en-US" dirty="0"/>
              <a:t>With the help of navigation methods, user can do operations like back button click, forward button click and refresh the page</a:t>
            </a:r>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a:t>HANDLING ALERTS</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311" y="2188633"/>
            <a:ext cx="52578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1133" y="4791251"/>
            <a:ext cx="457200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89807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Why use an </a:t>
            </a:r>
            <a:r>
              <a:rPr lang="en-US" dirty="0" err="1"/>
              <a:t>XPath</a:t>
            </a:r>
            <a:r>
              <a:rPr lang="en-US" dirty="0"/>
              <a:t> locator?</a:t>
            </a:r>
          </a:p>
          <a:p>
            <a:r>
              <a:rPr lang="en-US" dirty="0"/>
              <a:t>What is the syntax to switch to a frame? </a:t>
            </a:r>
          </a:p>
          <a:p>
            <a:r>
              <a:rPr lang="en-US" dirty="0"/>
              <a:t>What is the syntax to switch back to parent window?</a:t>
            </a:r>
          </a:p>
          <a:p>
            <a:r>
              <a:rPr lang="en-US" dirty="0" err="1"/>
              <a:t>Webdriver</a:t>
            </a:r>
            <a:r>
              <a:rPr lang="en-US" dirty="0"/>
              <a:t> has provided which class handle to  Javascript alerts?</a:t>
            </a:r>
          </a:p>
          <a:p>
            <a:endParaRPr lang="en-US" dirty="0"/>
          </a:p>
          <a:p>
            <a:pPr marL="0" indent="0">
              <a:buNone/>
            </a:pPr>
            <a:r>
              <a:rPr lang="en-US" dirty="0"/>
              <a:t> </a:t>
            </a:r>
          </a:p>
          <a:p>
            <a:endParaRPr lang="en-US" dirty="0"/>
          </a:p>
        </p:txBody>
      </p:sp>
      <p:sp>
        <p:nvSpPr>
          <p:cNvPr id="3" name="Title 2"/>
          <p:cNvSpPr>
            <a:spLocks noGrp="1"/>
          </p:cNvSpPr>
          <p:nvPr>
            <p:ph type="title"/>
          </p:nvPr>
        </p:nvSpPr>
        <p:spPr/>
        <p:txBody>
          <a:bodyPr>
            <a:normAutofit fontScale="90000"/>
          </a:bodyPr>
          <a:lstStyle/>
          <a:p>
            <a:r>
              <a:rPr lang="en-US" dirty="0"/>
              <a:t>Quiz</a:t>
            </a:r>
          </a:p>
        </p:txBody>
      </p:sp>
    </p:spTree>
    <p:extLst>
      <p:ext uri="{BB962C8B-B14F-4D97-AF65-F5344CB8AC3E}">
        <p14:creationId xmlns:p14="http://schemas.microsoft.com/office/powerpoint/2010/main" val="28344297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Overview of TestNG</a:t>
            </a:r>
          </a:p>
        </p:txBody>
      </p:sp>
    </p:spTree>
    <p:extLst>
      <p:ext uri="{BB962C8B-B14F-4D97-AF65-F5344CB8AC3E}">
        <p14:creationId xmlns:p14="http://schemas.microsoft.com/office/powerpoint/2010/main" val="3630534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320799"/>
            <a:ext cx="10972800" cy="4824413"/>
          </a:xfrm>
        </p:spPr>
        <p:txBody>
          <a:bodyPr/>
          <a:lstStyle/>
          <a:p>
            <a:pPr marL="0" indent="0">
              <a:buNone/>
            </a:pPr>
            <a:r>
              <a:rPr lang="en-US" dirty="0"/>
              <a:t>It is a testing framework inspired from JUnit and NUnit but introducing some new functionalities that make it more powerful and easier to use.</a:t>
            </a:r>
          </a:p>
          <a:p>
            <a:pPr marL="0" indent="0">
              <a:buNone/>
            </a:pPr>
            <a:endParaRPr lang="en-US" dirty="0"/>
          </a:p>
          <a:p>
            <a:pPr marL="0" indent="0">
              <a:buNone/>
            </a:pPr>
            <a:endParaRPr lang="en-US" dirty="0"/>
          </a:p>
          <a:p>
            <a:pPr marL="0" indent="0">
              <a:buNone/>
            </a:pPr>
            <a:r>
              <a:rPr lang="en-US" dirty="0"/>
              <a:t>TestNG is an open source automated testing framework; where </a:t>
            </a:r>
            <a:r>
              <a:rPr lang="en-US" b="1" dirty="0"/>
              <a:t>NG</a:t>
            </a:r>
            <a:r>
              <a:rPr lang="en-US" dirty="0"/>
              <a:t> of Test</a:t>
            </a:r>
            <a:r>
              <a:rPr lang="en-US" b="1" dirty="0"/>
              <a:t>NG</a:t>
            </a:r>
            <a:r>
              <a:rPr lang="en-US" dirty="0"/>
              <a:t> means </a:t>
            </a:r>
            <a:r>
              <a:rPr lang="en-US" b="1" dirty="0"/>
              <a:t>N</a:t>
            </a:r>
            <a:r>
              <a:rPr lang="en-US" dirty="0"/>
              <a:t>ext </a:t>
            </a:r>
            <a:r>
              <a:rPr lang="en-US" b="1" dirty="0"/>
              <a:t>G</a:t>
            </a:r>
            <a:r>
              <a:rPr lang="en-US" dirty="0"/>
              <a:t>eneration. TestNG is similar to JUnit (especially JUnit 4), but its not a JUnit extension. Its inspired by JUnit. It is designed to be better than JUnit, especially when testing integrated classes. The creator of TestNG is </a:t>
            </a:r>
            <a:r>
              <a:rPr lang="en-US" i="1" dirty="0"/>
              <a:t>Cedric Beust</a:t>
            </a:r>
            <a:r>
              <a:rPr lang="en-US" dirty="0"/>
              <a:t>.</a:t>
            </a:r>
          </a:p>
        </p:txBody>
      </p:sp>
      <p:sp>
        <p:nvSpPr>
          <p:cNvPr id="4" name="Title 3"/>
          <p:cNvSpPr>
            <a:spLocks noGrp="1"/>
          </p:cNvSpPr>
          <p:nvPr>
            <p:ph type="title"/>
          </p:nvPr>
        </p:nvSpPr>
        <p:spPr/>
        <p:txBody>
          <a:bodyPr>
            <a:normAutofit fontScale="90000"/>
          </a:bodyPr>
          <a:lstStyle/>
          <a:p>
            <a:r>
              <a:rPr lang="en-US" dirty="0"/>
              <a:t>TestNG</a:t>
            </a:r>
          </a:p>
        </p:txBody>
      </p:sp>
    </p:spTree>
    <p:extLst>
      <p:ext uri="{BB962C8B-B14F-4D97-AF65-F5344CB8AC3E}">
        <p14:creationId xmlns:p14="http://schemas.microsoft.com/office/powerpoint/2010/main" val="36419271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67555"/>
            <a:ext cx="10972800" cy="4677657"/>
          </a:xfrm>
        </p:spPr>
        <p:txBody>
          <a:bodyPr/>
          <a:lstStyle/>
          <a:p>
            <a:r>
              <a:rPr lang="en-US" dirty="0"/>
              <a:t>Annotations.</a:t>
            </a:r>
          </a:p>
          <a:p>
            <a:r>
              <a:rPr lang="en-US" dirty="0"/>
              <a:t>TestNG uses more Java and OO features.</a:t>
            </a:r>
          </a:p>
          <a:p>
            <a:r>
              <a:rPr lang="en-US" dirty="0"/>
              <a:t>Supports testing integrated classes (e.g., by default, no need to create a new test class instance for every test method).</a:t>
            </a:r>
          </a:p>
          <a:p>
            <a:r>
              <a:rPr lang="en-US" dirty="0"/>
              <a:t>Separate compile-time test code from run-time configuration/data info.</a:t>
            </a:r>
          </a:p>
          <a:p>
            <a:r>
              <a:rPr lang="en-US" dirty="0"/>
              <a:t>Flexible runtime configuration.</a:t>
            </a:r>
          </a:p>
          <a:p>
            <a:r>
              <a:rPr lang="en-US" dirty="0"/>
              <a:t>Introduces ‘test groups’. Once you have compiled your tests, you can just ask TestNG to run all the "front-end" tests, or "fast", "slow", "database", etc…</a:t>
            </a:r>
          </a:p>
          <a:p>
            <a:r>
              <a:rPr lang="en-US" dirty="0"/>
              <a:t>Supports Dependent test methods, parallel testing, load testing, partial failure.</a:t>
            </a:r>
          </a:p>
          <a:p>
            <a:r>
              <a:rPr lang="en-US" dirty="0"/>
              <a:t>Flexible plug-in API.</a:t>
            </a:r>
          </a:p>
          <a:p>
            <a:r>
              <a:rPr lang="en-US" dirty="0"/>
              <a:t>Support for multi threaded testing.</a:t>
            </a:r>
          </a:p>
        </p:txBody>
      </p:sp>
      <p:sp>
        <p:nvSpPr>
          <p:cNvPr id="4" name="Title 3"/>
          <p:cNvSpPr>
            <a:spLocks noGrp="1"/>
          </p:cNvSpPr>
          <p:nvPr>
            <p:ph type="title"/>
          </p:nvPr>
        </p:nvSpPr>
        <p:spPr/>
        <p:txBody>
          <a:bodyPr>
            <a:normAutofit fontScale="90000"/>
          </a:bodyPr>
          <a:lstStyle/>
          <a:p>
            <a:r>
              <a:rPr lang="en-US" dirty="0"/>
              <a:t>TestNG Features</a:t>
            </a:r>
          </a:p>
        </p:txBody>
      </p:sp>
    </p:spTree>
    <p:extLst>
      <p:ext uri="{BB962C8B-B14F-4D97-AF65-F5344CB8AC3E}">
        <p14:creationId xmlns:p14="http://schemas.microsoft.com/office/powerpoint/2010/main" val="2701326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12711"/>
            <a:ext cx="10972800" cy="4632502"/>
          </a:xfrm>
        </p:spPr>
        <p:txBody>
          <a:bodyPr/>
          <a:lstStyle/>
          <a:p>
            <a:pPr marL="0" indent="0">
              <a:buNone/>
            </a:pPr>
            <a:r>
              <a:rPr lang="en-US" dirty="0"/>
              <a:t> </a:t>
            </a:r>
            <a:r>
              <a:rPr lang="en-US" b="1" dirty="0"/>
              <a:t>TestNG provides an add in which can be installed in eclipse to use TestNG framework</a:t>
            </a:r>
          </a:p>
          <a:p>
            <a:r>
              <a:rPr lang="en-US" dirty="0"/>
              <a:t>Open Help -&gt;Install New Software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In the install window click onAdd </a:t>
            </a:r>
          </a:p>
        </p:txBody>
      </p:sp>
      <p:sp>
        <p:nvSpPr>
          <p:cNvPr id="4" name="Title 3"/>
          <p:cNvSpPr>
            <a:spLocks noGrp="1"/>
          </p:cNvSpPr>
          <p:nvPr>
            <p:ph type="title"/>
          </p:nvPr>
        </p:nvSpPr>
        <p:spPr/>
        <p:txBody>
          <a:bodyPr>
            <a:normAutofit fontScale="90000"/>
          </a:bodyPr>
          <a:lstStyle/>
          <a:p>
            <a:r>
              <a:rPr lang="en-US" dirty="0"/>
              <a:t>TestNG Setup in Eclipse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919" y="2269067"/>
            <a:ext cx="5232756" cy="1840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3644" y="4467579"/>
            <a:ext cx="7087306" cy="1870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7677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b="1" dirty="0"/>
              <a:t>Selenium is a suite of tools</a:t>
            </a:r>
            <a:r>
              <a:rPr lang="en-US" dirty="0"/>
              <a:t> to automate web browsers across many platforms.  It supports the most of the browsers being used. </a:t>
            </a:r>
          </a:p>
          <a:p>
            <a:pPr marL="0" indent="0">
              <a:buNone/>
            </a:pPr>
            <a:endParaRPr lang="en-US" dirty="0"/>
          </a:p>
          <a:p>
            <a:pPr marL="0" indent="0">
              <a:buNone/>
            </a:pPr>
            <a:r>
              <a:rPr lang="en-US" dirty="0"/>
              <a:t>The below image show the various components of Selenium</a:t>
            </a:r>
          </a:p>
          <a:p>
            <a:pPr marL="0" indent="0">
              <a:buNone/>
            </a:pPr>
            <a:endParaRPr lang="en-US" dirty="0"/>
          </a:p>
        </p:txBody>
      </p:sp>
      <p:sp>
        <p:nvSpPr>
          <p:cNvPr id="4" name="Title 3"/>
          <p:cNvSpPr>
            <a:spLocks noGrp="1"/>
          </p:cNvSpPr>
          <p:nvPr>
            <p:ph type="title"/>
          </p:nvPr>
        </p:nvSpPr>
        <p:spPr/>
        <p:txBody>
          <a:bodyPr/>
          <a:lstStyle/>
          <a:p>
            <a:r>
              <a:rPr lang="en-US" dirty="0"/>
              <a:t>WHAT IS SELENIUM?</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775" y="2542822"/>
            <a:ext cx="7327247" cy="3623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89204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02496" y="1286933"/>
            <a:ext cx="10972800" cy="4858279"/>
          </a:xfrm>
        </p:spPr>
        <p:txBody>
          <a:bodyPr/>
          <a:lstStyle/>
          <a:p>
            <a:r>
              <a:rPr lang="en-US" dirty="0"/>
              <a:t> Under the Add Repository window enter the values as shown below :</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r>
              <a:rPr lang="en-US" dirty="0"/>
              <a:t>Select TestNG and click next. Follow the steps for the installation.</a:t>
            </a:r>
          </a:p>
        </p:txBody>
      </p:sp>
      <p:sp>
        <p:nvSpPr>
          <p:cNvPr id="4" name="Title 3"/>
          <p:cNvSpPr>
            <a:spLocks noGrp="1"/>
          </p:cNvSpPr>
          <p:nvPr>
            <p:ph type="title"/>
          </p:nvPr>
        </p:nvSpPr>
        <p:spPr/>
        <p:txBody>
          <a:bodyPr>
            <a:normAutofit fontScale="90000"/>
          </a:bodyPr>
          <a:lstStyle/>
          <a:p>
            <a:r>
              <a:rPr lang="en-US" dirty="0" err="1"/>
              <a:t>Contd</a:t>
            </a:r>
            <a:r>
              <a:rPr lang="en-US" dirty="0"/>
              <a:t>…</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442" y="1656115"/>
            <a:ext cx="510540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8842" y="3812293"/>
            <a:ext cx="7848600" cy="2481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99184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TestNG Annotations</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578" y="984931"/>
            <a:ext cx="8229600" cy="5424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98667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01421"/>
            <a:ext cx="10972800" cy="4643791"/>
          </a:xfrm>
        </p:spPr>
        <p:txBody>
          <a:bodyPr/>
          <a:lstStyle/>
          <a:p>
            <a:pPr marL="0" indent="0">
              <a:buNone/>
            </a:pPr>
            <a:r>
              <a:rPr lang="en-US" dirty="0"/>
              <a:t>A </a:t>
            </a:r>
            <a:r>
              <a:rPr lang="en-US" b="1" dirty="0"/>
              <a:t>Test suite</a:t>
            </a:r>
            <a:r>
              <a:rPr lang="en-US" dirty="0"/>
              <a:t> is a collection of test cases that are intended to test a behavior or set of behaviors of software program. In TestNG, we cannot define a suite in testing source code, but it is represented by one XML file as suite is the feature of execution. This also allows flexible configuration of the </a:t>
            </a:r>
            <a:r>
              <a:rPr lang="en-US" i="1" dirty="0"/>
              <a:t>tests</a:t>
            </a:r>
            <a:r>
              <a:rPr lang="en-US" dirty="0"/>
              <a:t> to be run. A suite can contain one or more tests and is defined by the &lt;suite&gt; tag.</a:t>
            </a:r>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a:t>TestNG Suite </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156" y="3124200"/>
            <a:ext cx="60198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bwMode="auto">
          <a:xfrm flipV="1">
            <a:off x="4833056" y="2775466"/>
            <a:ext cx="3314700" cy="7297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 name="TextBox 9"/>
          <p:cNvSpPr txBox="1"/>
          <p:nvPr/>
        </p:nvSpPr>
        <p:spPr>
          <a:xfrm>
            <a:off x="8147756" y="2590800"/>
            <a:ext cx="1981200" cy="369332"/>
          </a:xfrm>
          <a:prstGeom prst="rect">
            <a:avLst/>
          </a:prstGeom>
          <a:noFill/>
        </p:spPr>
        <p:txBody>
          <a:bodyPr wrap="square" rtlCol="0">
            <a:spAutoFit/>
          </a:bodyPr>
          <a:lstStyle/>
          <a:p>
            <a:r>
              <a:rPr lang="en-US" dirty="0"/>
              <a:t>Define the suite</a:t>
            </a:r>
          </a:p>
        </p:txBody>
      </p:sp>
    </p:spTree>
    <p:extLst>
      <p:ext uri="{BB962C8B-B14F-4D97-AF65-F5344CB8AC3E}">
        <p14:creationId xmlns:p14="http://schemas.microsoft.com/office/powerpoint/2010/main" val="32484306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TestNG – Test Methods Attributes</a:t>
            </a:r>
          </a:p>
        </p:txBody>
      </p:sp>
      <p:sp>
        <p:nvSpPr>
          <p:cNvPr id="2" name="TextBox 1"/>
          <p:cNvSpPr txBox="1"/>
          <p:nvPr/>
        </p:nvSpPr>
        <p:spPr>
          <a:xfrm>
            <a:off x="442913" y="942975"/>
            <a:ext cx="11487150" cy="2677656"/>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Arial"/>
              </a:rPr>
              <a:t>Ignore Test </a:t>
            </a:r>
            <a:r>
              <a:rPr lang="en-US" dirty="0">
                <a:latin typeface="Arial"/>
              </a:rPr>
              <a:t>: To ignore any test from being run mark the test “enabled=false” as shown below</a:t>
            </a:r>
          </a:p>
          <a:p>
            <a:r>
              <a:rPr lang="en-US" dirty="0">
                <a:latin typeface="Arial"/>
              </a:rPr>
              <a:t>                         </a:t>
            </a:r>
            <a:r>
              <a:rPr lang="en-US" sz="2400" dirty="0"/>
              <a:t>@Test(enabled = false)</a:t>
            </a:r>
            <a:r>
              <a:rPr lang="en-US" sz="2400" dirty="0">
                <a:latin typeface="Arial"/>
              </a:rPr>
              <a:t> </a:t>
            </a:r>
          </a:p>
          <a:p>
            <a:endParaRPr lang="en-US" dirty="0">
              <a:latin typeface="Arial"/>
            </a:endParaRPr>
          </a:p>
          <a:p>
            <a:pPr marL="285750" indent="-285750">
              <a:buFont typeface="Wingdings" panose="05000000000000000000" pitchFamily="2" charset="2"/>
              <a:buChar char="§"/>
            </a:pPr>
            <a:r>
              <a:rPr lang="en-US" b="1" dirty="0">
                <a:latin typeface="Arial"/>
              </a:rPr>
              <a:t>Groups</a:t>
            </a:r>
            <a:r>
              <a:rPr lang="en-US" dirty="0">
                <a:latin typeface="Arial"/>
              </a:rPr>
              <a:t> : Test Methods can be aligned to a group which helps in selective execution</a:t>
            </a:r>
          </a:p>
          <a:p>
            <a:r>
              <a:rPr lang="en-US" dirty="0">
                <a:latin typeface="Arial"/>
              </a:rPr>
              <a:t>                           </a:t>
            </a:r>
          </a:p>
          <a:p>
            <a:endParaRPr lang="en-US" dirty="0">
              <a:latin typeface="Arial"/>
            </a:endParaRPr>
          </a:p>
          <a:p>
            <a:endParaRPr lang="en-US" dirty="0">
              <a:latin typeface="Arial"/>
            </a:endParaRPr>
          </a:p>
          <a:p>
            <a:r>
              <a:rPr lang="en-US" dirty="0">
                <a:latin typeface="Arial"/>
              </a:rPr>
              <a:t>               </a:t>
            </a:r>
          </a:p>
          <a:p>
            <a:r>
              <a:rPr lang="en-US" dirty="0">
                <a:latin typeface="Arial"/>
              </a:rPr>
              <a:t>                    Add Group tag in XML . Groups can be excluded by using the exclude tag</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088" y="2257424"/>
            <a:ext cx="5673725" cy="971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0862" y="3738563"/>
            <a:ext cx="5573711"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69583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TestNG – Test Methods Attributes</a:t>
            </a:r>
          </a:p>
        </p:txBody>
      </p:sp>
      <p:sp>
        <p:nvSpPr>
          <p:cNvPr id="2" name="TextBox 1"/>
          <p:cNvSpPr txBox="1"/>
          <p:nvPr/>
        </p:nvSpPr>
        <p:spPr>
          <a:xfrm>
            <a:off x="442913" y="942975"/>
            <a:ext cx="11487150" cy="4616648"/>
          </a:xfrm>
          <a:prstGeom prst="rect">
            <a:avLst/>
          </a:prstGeom>
          <a:noFill/>
        </p:spPr>
        <p:txBody>
          <a:bodyPr wrap="square" rtlCol="0">
            <a:spAutoFit/>
          </a:bodyPr>
          <a:lstStyle/>
          <a:p>
            <a:pPr marL="285750" indent="-285750">
              <a:buFont typeface="Wingdings" panose="05000000000000000000" pitchFamily="2" charset="2"/>
              <a:buChar char="§"/>
            </a:pPr>
            <a:r>
              <a:rPr lang="en-US" b="1" dirty="0" err="1">
                <a:latin typeface="Arial"/>
              </a:rPr>
              <a:t>expectedException</a:t>
            </a:r>
            <a:r>
              <a:rPr lang="en-US" dirty="0">
                <a:latin typeface="Arial"/>
              </a:rPr>
              <a:t>: Will mark the test case as passed only if it encounters the expected exception class </a:t>
            </a:r>
          </a:p>
          <a:p>
            <a:endParaRPr lang="en-US" dirty="0">
              <a:latin typeface="Arial"/>
            </a:endParaRPr>
          </a:p>
          <a:p>
            <a:r>
              <a:rPr lang="en-US" dirty="0">
                <a:latin typeface="Arial"/>
              </a:rPr>
              <a:t>                         </a:t>
            </a:r>
            <a:endParaRPr lang="en-US" sz="2400" dirty="0">
              <a:latin typeface="Arial"/>
            </a:endParaRPr>
          </a:p>
          <a:p>
            <a:endParaRPr lang="en-US" dirty="0">
              <a:latin typeface="Arial"/>
            </a:endParaRPr>
          </a:p>
          <a:p>
            <a:pPr marL="285750" indent="-285750">
              <a:buFont typeface="Wingdings" panose="05000000000000000000" pitchFamily="2" charset="2"/>
              <a:buChar char="§"/>
            </a:pPr>
            <a:r>
              <a:rPr lang="en-US" b="1" dirty="0" err="1">
                <a:latin typeface="Arial"/>
              </a:rPr>
              <a:t>dependsOnMethods</a:t>
            </a:r>
            <a:r>
              <a:rPr lang="en-US" b="1" dirty="0">
                <a:latin typeface="Arial"/>
              </a:rPr>
              <a:t> </a:t>
            </a:r>
            <a:r>
              <a:rPr lang="en-US" dirty="0">
                <a:latin typeface="Arial"/>
              </a:rPr>
              <a:t>: Execute the method first on which the test method depends on. And if it passes then only the test method will get executed else it would be marked as “skipped”</a:t>
            </a:r>
          </a:p>
          <a:p>
            <a:pPr marL="285750" indent="-285750">
              <a:buFont typeface="Wingdings" panose="05000000000000000000" pitchFamily="2" charset="2"/>
              <a:buChar char="§"/>
            </a:pPr>
            <a:endParaRPr lang="en-US" dirty="0">
              <a:latin typeface="Arial"/>
            </a:endParaRPr>
          </a:p>
          <a:p>
            <a:pPr marL="285750" indent="-285750">
              <a:buFont typeface="Wingdings" panose="05000000000000000000" pitchFamily="2" charset="2"/>
              <a:buChar char="§"/>
            </a:pPr>
            <a:endParaRPr lang="en-US" dirty="0">
              <a:latin typeface="Arial"/>
            </a:endParaRPr>
          </a:p>
          <a:p>
            <a:pPr marL="285750" indent="-285750">
              <a:buFont typeface="Wingdings" panose="05000000000000000000" pitchFamily="2" charset="2"/>
              <a:buChar char="§"/>
            </a:pPr>
            <a:endParaRPr lang="en-US" dirty="0">
              <a:latin typeface="Arial"/>
            </a:endParaRPr>
          </a:p>
          <a:p>
            <a:pPr marL="285750" indent="-285750">
              <a:buFont typeface="Wingdings" panose="05000000000000000000" pitchFamily="2" charset="2"/>
              <a:buChar char="§"/>
            </a:pPr>
            <a:endParaRPr lang="en-US" dirty="0">
              <a:latin typeface="Arial"/>
            </a:endParaRPr>
          </a:p>
          <a:p>
            <a:endParaRPr lang="en-US" dirty="0">
              <a:latin typeface="Arial"/>
            </a:endParaRPr>
          </a:p>
          <a:p>
            <a:pPr marL="285750" indent="-285750">
              <a:buFont typeface="Wingdings" panose="05000000000000000000" pitchFamily="2" charset="2"/>
              <a:buChar char="§"/>
            </a:pPr>
            <a:r>
              <a:rPr lang="en-US" b="1" dirty="0">
                <a:latin typeface="Arial"/>
              </a:rPr>
              <a:t>Priority </a:t>
            </a:r>
            <a:r>
              <a:rPr lang="en-US" dirty="0">
                <a:latin typeface="Arial"/>
              </a:rPr>
              <a:t>:Decides the order of test methods within a test class </a:t>
            </a:r>
          </a:p>
          <a:p>
            <a:pPr marL="285750" indent="-285750">
              <a:buFont typeface="Wingdings" panose="05000000000000000000" pitchFamily="2" charset="2"/>
              <a:buChar char="§"/>
            </a:pPr>
            <a:endParaRPr lang="en-US" dirty="0">
              <a:latin typeface="Arial"/>
            </a:endParaRPr>
          </a:p>
          <a:p>
            <a:pPr marL="285750" indent="-285750">
              <a:buFont typeface="Wingdings" panose="05000000000000000000" pitchFamily="2" charset="2"/>
              <a:buChar char="§"/>
            </a:pPr>
            <a:endParaRPr lang="en-US" dirty="0">
              <a:latin typeface="Arial"/>
            </a:endParaRPr>
          </a:p>
          <a:p>
            <a:pPr marL="285750" indent="-285750">
              <a:buFont typeface="Wingdings" panose="05000000000000000000" pitchFamily="2" charset="2"/>
              <a:buChar char="§"/>
            </a:pPr>
            <a:endParaRPr lang="en-US" dirty="0">
              <a:latin typeface="Arial"/>
            </a:endParaRPr>
          </a:p>
          <a:p>
            <a:endParaRPr lang="en-US" dirty="0">
              <a:latin typeface="Aria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225" y="1349812"/>
            <a:ext cx="49530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694086"/>
            <a:ext cx="7315199"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3050" y="4438650"/>
            <a:ext cx="501967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72550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a:t>Parameterization using TestNG plays an important role while creating the framework and automation scripts.</a:t>
            </a:r>
          </a:p>
          <a:p>
            <a:pPr marL="0" indent="0">
              <a:buNone/>
            </a:pPr>
            <a:endParaRPr lang="en-US" dirty="0"/>
          </a:p>
          <a:p>
            <a:pPr marL="0" indent="0">
              <a:buNone/>
            </a:pPr>
            <a:r>
              <a:rPr lang="en-US" dirty="0"/>
              <a:t>It helps in running multiple iteration with different set of data.</a:t>
            </a:r>
          </a:p>
          <a:p>
            <a:pPr marL="0" indent="0">
              <a:buNone/>
            </a:pPr>
            <a:endParaRPr lang="en-US" dirty="0"/>
          </a:p>
          <a:p>
            <a:pPr marL="0" indent="0">
              <a:buNone/>
            </a:pPr>
            <a:r>
              <a:rPr lang="en-US" dirty="0"/>
              <a:t>Parallel execution is implemented using TestNG. The browsers are passed as the parameters.</a:t>
            </a:r>
          </a:p>
          <a:p>
            <a:pPr marL="0" indent="0">
              <a:buNone/>
            </a:pPr>
            <a:endParaRPr lang="en-US" dirty="0"/>
          </a:p>
          <a:p>
            <a:pPr marL="0" indent="0">
              <a:buNone/>
            </a:pPr>
            <a:r>
              <a:rPr lang="en-US" dirty="0"/>
              <a:t>There are two ways to parameterize in TestNG:</a:t>
            </a:r>
          </a:p>
          <a:p>
            <a:pPr marL="0" indent="0">
              <a:buNone/>
            </a:pPr>
            <a:endParaRPr lang="en-US" b="1" dirty="0"/>
          </a:p>
          <a:p>
            <a:r>
              <a:rPr lang="en-US" dirty="0"/>
              <a:t>Using TestNG.xml</a:t>
            </a:r>
          </a:p>
          <a:p>
            <a:r>
              <a:rPr lang="en-US" dirty="0"/>
              <a:t>Using Dataprovider class</a:t>
            </a:r>
          </a:p>
        </p:txBody>
      </p:sp>
      <p:sp>
        <p:nvSpPr>
          <p:cNvPr id="6" name="Title 5"/>
          <p:cNvSpPr>
            <a:spLocks noGrp="1"/>
          </p:cNvSpPr>
          <p:nvPr>
            <p:ph type="title"/>
          </p:nvPr>
        </p:nvSpPr>
        <p:spPr/>
        <p:txBody>
          <a:bodyPr>
            <a:normAutofit fontScale="90000"/>
          </a:bodyPr>
          <a:lstStyle/>
          <a:p>
            <a:r>
              <a:rPr lang="en-US" dirty="0"/>
              <a:t>Parameterization Test Case</a:t>
            </a:r>
          </a:p>
        </p:txBody>
      </p:sp>
    </p:spTree>
    <p:extLst>
      <p:ext uri="{BB962C8B-B14F-4D97-AF65-F5344CB8AC3E}">
        <p14:creationId xmlns:p14="http://schemas.microsoft.com/office/powerpoint/2010/main" val="2719190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01421"/>
            <a:ext cx="10972800" cy="4643791"/>
          </a:xfrm>
        </p:spPr>
        <p:txBody>
          <a:bodyPr/>
          <a:lstStyle/>
          <a:p>
            <a:r>
              <a:rPr lang="en-US" dirty="0"/>
              <a:t>Create a java test class say ParameterizedTest1.java.</a:t>
            </a:r>
          </a:p>
          <a:p>
            <a:r>
              <a:rPr lang="en-US" dirty="0"/>
              <a:t>Add test method parameterTest() to your test class. This method takes a String as input parameter.</a:t>
            </a:r>
          </a:p>
          <a:p>
            <a:r>
              <a:rPr lang="en-US" dirty="0"/>
              <a:t>Add the annotation </a:t>
            </a:r>
            <a:r>
              <a:rPr lang="en-US" i="1" dirty="0"/>
              <a:t>@Parameters("</a:t>
            </a:r>
            <a:r>
              <a:rPr lang="en-US" i="1" dirty="0" err="1"/>
              <a:t>myName</a:t>
            </a:r>
            <a:r>
              <a:rPr lang="en-US" i="1" dirty="0"/>
              <a:t>")</a:t>
            </a:r>
            <a:r>
              <a:rPr lang="en-US" dirty="0"/>
              <a:t> to this method. The parameter would be passed a values from testng.xml which we will see in the next step.</a:t>
            </a:r>
          </a:p>
          <a:p>
            <a:endParaRPr lang="en-US" dirty="0"/>
          </a:p>
          <a:p>
            <a:endParaRPr lang="en-US" dirty="0"/>
          </a:p>
          <a:p>
            <a:endParaRPr lang="en-US" dirty="0"/>
          </a:p>
          <a:p>
            <a:endParaRPr lang="en-US" dirty="0"/>
          </a:p>
          <a:p>
            <a:endParaRPr lang="en-US" dirty="0"/>
          </a:p>
          <a:p>
            <a:r>
              <a:rPr lang="en-US" dirty="0"/>
              <a:t>Create a testng.xml  to execute Test case(s).</a:t>
            </a:r>
          </a:p>
        </p:txBody>
      </p:sp>
      <p:sp>
        <p:nvSpPr>
          <p:cNvPr id="4" name="Title 3"/>
          <p:cNvSpPr>
            <a:spLocks noGrp="1"/>
          </p:cNvSpPr>
          <p:nvPr>
            <p:ph type="title"/>
          </p:nvPr>
        </p:nvSpPr>
        <p:spPr/>
        <p:txBody>
          <a:bodyPr>
            <a:normAutofit fontScale="90000"/>
          </a:bodyPr>
          <a:lstStyle/>
          <a:p>
            <a:r>
              <a:rPr lang="en-US" dirty="0"/>
              <a:t>Passing Parameters through </a:t>
            </a:r>
            <a:r>
              <a:rPr lang="en-US" i="1" dirty="0"/>
              <a:t>TestNG.XML</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0" y="2877608"/>
            <a:ext cx="58674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5205942"/>
            <a:ext cx="5867400"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40929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a:t>When you need to pass complex parameters or parameters that need to be created from Java (complex objects, objects read from a property file or a database, etc...), in such cases parameters can be passed using </a:t>
            </a:r>
            <a:r>
              <a:rPr lang="en-US" dirty="0" err="1"/>
              <a:t>Dataproviders</a:t>
            </a:r>
            <a:r>
              <a:rPr lang="en-US" dirty="0"/>
              <a:t>. A Data Provider is a method annotated with </a:t>
            </a:r>
            <a:r>
              <a:rPr lang="en-US" i="1" dirty="0"/>
              <a:t>@</a:t>
            </a:r>
            <a:r>
              <a:rPr lang="en-US" i="1" dirty="0" err="1"/>
              <a:t>DataProvider</a:t>
            </a:r>
            <a:r>
              <a:rPr lang="en-US" dirty="0"/>
              <a:t>. This annotation has only one string attribute: its name. If the name is not supplied, the Data Provider’s name automatically defaults to the method’s name. A Data Provider returns an array of objects.</a:t>
            </a:r>
          </a:p>
        </p:txBody>
      </p:sp>
      <p:sp>
        <p:nvSpPr>
          <p:cNvPr id="4" name="Title 3"/>
          <p:cNvSpPr>
            <a:spLocks noGrp="1"/>
          </p:cNvSpPr>
          <p:nvPr>
            <p:ph type="title"/>
          </p:nvPr>
        </p:nvSpPr>
        <p:spPr/>
        <p:txBody>
          <a:bodyPr>
            <a:normAutofit fontScale="90000"/>
          </a:bodyPr>
          <a:lstStyle/>
          <a:p>
            <a:r>
              <a:rPr lang="en-US" i="1" dirty="0"/>
              <a:t>Usage of </a:t>
            </a:r>
            <a:r>
              <a:rPr lang="en-US" i="1" dirty="0" err="1"/>
              <a:t>DataProvider</a:t>
            </a:r>
            <a:r>
              <a:rPr lang="en-US" i="1" dirty="0"/>
              <a:t>	</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467" y="2630311"/>
            <a:ext cx="6293556" cy="3713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91925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OVERVIEW OF SELENIUM DRIVERS</a:t>
            </a:r>
          </a:p>
        </p:txBody>
      </p:sp>
    </p:spTree>
    <p:extLst>
      <p:ext uri="{BB962C8B-B14F-4D97-AF65-F5344CB8AC3E}">
        <p14:creationId xmlns:p14="http://schemas.microsoft.com/office/powerpoint/2010/main" val="36307255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67555"/>
            <a:ext cx="10972800" cy="4677657"/>
          </a:xfrm>
        </p:spPr>
        <p:txBody>
          <a:bodyPr/>
          <a:lstStyle/>
          <a:p>
            <a:pPr marL="0" indent="0">
              <a:buNone/>
            </a:pPr>
            <a:r>
              <a:rPr lang="en-US" dirty="0"/>
              <a:t> </a:t>
            </a:r>
            <a:r>
              <a:rPr lang="en-US" sz="2000" dirty="0"/>
              <a:t>WebDriver supports following browsers</a:t>
            </a:r>
          </a:p>
          <a:p>
            <a:pPr marL="0" indent="0">
              <a:buNone/>
            </a:pPr>
            <a:endParaRPr lang="en-US" dirty="0"/>
          </a:p>
          <a:p>
            <a:pPr>
              <a:buFont typeface="Arial" panose="020B0604020202020204" pitchFamily="34" charset="0"/>
              <a:buChar char="•"/>
            </a:pPr>
            <a:r>
              <a:rPr lang="en-US" dirty="0"/>
              <a:t> </a:t>
            </a:r>
            <a:r>
              <a:rPr lang="en-US" dirty="0" err="1"/>
              <a:t>HtmlUnit</a:t>
            </a:r>
            <a:r>
              <a:rPr lang="en-US" dirty="0"/>
              <a:t> Driver</a:t>
            </a:r>
          </a:p>
          <a:p>
            <a:pPr>
              <a:buFont typeface="Arial" panose="020B0604020202020204" pitchFamily="34" charset="0"/>
              <a:buChar char="•"/>
            </a:pPr>
            <a:r>
              <a:rPr lang="en-US" dirty="0"/>
              <a:t>Firefox Driver</a:t>
            </a:r>
          </a:p>
          <a:p>
            <a:pPr>
              <a:buFont typeface="Arial" panose="020B0604020202020204" pitchFamily="34" charset="0"/>
              <a:buChar char="•"/>
            </a:pPr>
            <a:r>
              <a:rPr lang="en-US" dirty="0"/>
              <a:t>Internet Explorer Driver</a:t>
            </a:r>
          </a:p>
          <a:p>
            <a:pPr>
              <a:buFont typeface="Arial" panose="020B0604020202020204" pitchFamily="34" charset="0"/>
              <a:buChar char="•"/>
            </a:pPr>
            <a:r>
              <a:rPr lang="en-US" dirty="0"/>
              <a:t>Chrome Driver</a:t>
            </a:r>
          </a:p>
          <a:p>
            <a:pPr>
              <a:buFont typeface="Arial" panose="020B0604020202020204" pitchFamily="34" charset="0"/>
              <a:buChar char="•"/>
            </a:pPr>
            <a:r>
              <a:rPr lang="en-US" dirty="0"/>
              <a:t>Safari Browser</a:t>
            </a:r>
          </a:p>
          <a:p>
            <a:pPr>
              <a:buFont typeface="Arial" panose="020B0604020202020204" pitchFamily="34" charset="0"/>
              <a:buChar char="•"/>
            </a:pPr>
            <a:r>
              <a:rPr lang="en-US" dirty="0"/>
              <a:t>Android and iPhone browser  (Through </a:t>
            </a:r>
            <a:r>
              <a:rPr lang="en-US" dirty="0" err="1"/>
              <a:t>Appium</a:t>
            </a:r>
            <a:r>
              <a:rPr lang="en-US" dirty="0"/>
              <a:t> and </a:t>
            </a:r>
            <a:r>
              <a:rPr lang="en-US" dirty="0" err="1"/>
              <a:t>Selendroid</a:t>
            </a:r>
            <a:r>
              <a:rPr lang="en-US" dirty="0"/>
              <a:t>)</a:t>
            </a:r>
          </a:p>
          <a:p>
            <a:pPr>
              <a:buFont typeface="Arial" panose="020B0604020202020204" pitchFamily="34" charset="0"/>
              <a:buChar char="•"/>
            </a:pPr>
            <a:r>
              <a:rPr lang="en-US" dirty="0"/>
              <a:t>Windows Phone </a:t>
            </a:r>
          </a:p>
          <a:p>
            <a:pPr>
              <a:buFont typeface="Arial" panose="020B0604020202020204" pitchFamily="34" charset="0"/>
              <a:buChar char="•"/>
            </a:pPr>
            <a:r>
              <a:rPr lang="en-US" dirty="0"/>
              <a:t>Blackberry Phones</a:t>
            </a:r>
          </a:p>
        </p:txBody>
      </p:sp>
      <p:sp>
        <p:nvSpPr>
          <p:cNvPr id="4" name="Title 3"/>
          <p:cNvSpPr>
            <a:spLocks noGrp="1"/>
          </p:cNvSpPr>
          <p:nvPr>
            <p:ph type="title"/>
          </p:nvPr>
        </p:nvSpPr>
        <p:spPr/>
        <p:txBody>
          <a:bodyPr>
            <a:normAutofit fontScale="90000"/>
          </a:bodyPr>
          <a:lstStyle/>
          <a:p>
            <a:r>
              <a:rPr lang="en-US" dirty="0"/>
              <a:t>DRIVERS AND BROWSERS</a:t>
            </a:r>
          </a:p>
        </p:txBody>
      </p:sp>
    </p:spTree>
    <p:extLst>
      <p:ext uri="{BB962C8B-B14F-4D97-AF65-F5344CB8AC3E}">
        <p14:creationId xmlns:p14="http://schemas.microsoft.com/office/powerpoint/2010/main" val="1211370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FEATURES OF SELENIUM</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7559" y="1261533"/>
            <a:ext cx="3631441" cy="1828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3738033"/>
            <a:ext cx="3352800"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7559" y="3728366"/>
            <a:ext cx="3631441"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8050" y="1366307"/>
            <a:ext cx="333375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53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12711"/>
            <a:ext cx="10972800" cy="4632502"/>
          </a:xfrm>
        </p:spPr>
        <p:txBody>
          <a:bodyPr/>
          <a:lstStyle/>
          <a:p>
            <a:r>
              <a:rPr lang="en-US" dirty="0"/>
              <a:t>Fastest and Most lightweight </a:t>
            </a:r>
          </a:p>
          <a:p>
            <a:r>
              <a:rPr lang="en-US" dirty="0"/>
              <a:t>Java based implementation of a web browser without GUI</a:t>
            </a:r>
          </a:p>
        </p:txBody>
      </p:sp>
      <p:sp>
        <p:nvSpPr>
          <p:cNvPr id="4" name="Title 3"/>
          <p:cNvSpPr>
            <a:spLocks noGrp="1"/>
          </p:cNvSpPr>
          <p:nvPr>
            <p:ph type="title"/>
          </p:nvPr>
        </p:nvSpPr>
        <p:spPr/>
        <p:txBody>
          <a:bodyPr>
            <a:normAutofit fontScale="90000"/>
          </a:bodyPr>
          <a:lstStyle/>
          <a:p>
            <a:r>
              <a:rPr lang="en-US" dirty="0"/>
              <a:t>HTMLUNIT DRIVER</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74" y="2544111"/>
            <a:ext cx="7998182" cy="655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774" y="3199700"/>
            <a:ext cx="8461026" cy="219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79793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02496" y="1501421"/>
            <a:ext cx="10972800" cy="4643791"/>
          </a:xfrm>
        </p:spPr>
        <p:txBody>
          <a:bodyPr/>
          <a:lstStyle/>
          <a:p>
            <a:r>
              <a:rPr lang="en-US" dirty="0"/>
              <a:t>Controls browsers using a </a:t>
            </a:r>
            <a:r>
              <a:rPr lang="en-US" dirty="0" err="1"/>
              <a:t>firefox</a:t>
            </a:r>
            <a:r>
              <a:rPr lang="en-US" dirty="0"/>
              <a:t> plugin.</a:t>
            </a:r>
          </a:p>
        </p:txBody>
      </p:sp>
      <p:sp>
        <p:nvSpPr>
          <p:cNvPr id="4" name="Title 3"/>
          <p:cNvSpPr>
            <a:spLocks noGrp="1"/>
          </p:cNvSpPr>
          <p:nvPr>
            <p:ph type="title"/>
          </p:nvPr>
        </p:nvSpPr>
        <p:spPr/>
        <p:txBody>
          <a:bodyPr>
            <a:normAutofit fontScale="90000"/>
          </a:bodyPr>
          <a:lstStyle/>
          <a:p>
            <a:r>
              <a:rPr lang="en-US" dirty="0"/>
              <a:t>FIREFOX DRIVER</a:t>
            </a: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502" y="1890889"/>
            <a:ext cx="9287508" cy="2681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36133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230489"/>
            <a:ext cx="10972800" cy="4914724"/>
          </a:xfrm>
        </p:spPr>
        <p:txBody>
          <a:bodyPr/>
          <a:lstStyle/>
          <a:p>
            <a:r>
              <a:rPr lang="en-US" dirty="0"/>
              <a:t>Controlled by a .</a:t>
            </a:r>
            <a:r>
              <a:rPr lang="en-US" dirty="0" err="1"/>
              <a:t>dll</a:t>
            </a:r>
            <a:endParaRPr lang="en-US" b="1" dirty="0"/>
          </a:p>
        </p:txBody>
      </p:sp>
      <p:sp>
        <p:nvSpPr>
          <p:cNvPr id="4" name="Title 3"/>
          <p:cNvSpPr>
            <a:spLocks noGrp="1"/>
          </p:cNvSpPr>
          <p:nvPr>
            <p:ph type="title"/>
          </p:nvPr>
        </p:nvSpPr>
        <p:spPr/>
        <p:txBody>
          <a:bodyPr>
            <a:normAutofit fontScale="90000"/>
          </a:bodyPr>
          <a:lstStyle/>
          <a:p>
            <a:r>
              <a:rPr lang="en-US" dirty="0"/>
              <a:t>INTERNET EXPLORER DRIVER</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555" y="1862667"/>
            <a:ext cx="7306090" cy="700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555" y="2563249"/>
            <a:ext cx="9593512" cy="2776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03714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501421"/>
            <a:ext cx="10972800" cy="4643791"/>
          </a:xfrm>
        </p:spPr>
        <p:txBody>
          <a:bodyPr/>
          <a:lstStyle/>
          <a:p>
            <a:r>
              <a:rPr lang="en-US" dirty="0"/>
              <a:t>Maintained through Chromium</a:t>
            </a:r>
          </a:p>
          <a:p>
            <a:r>
              <a:rPr lang="en-US" dirty="0"/>
              <a:t>Need to include chrome server in PATH</a:t>
            </a:r>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a:t>CHROME DRIVER</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8" y="2737554"/>
            <a:ext cx="10423529" cy="2489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01811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SYNCHRONIZATION </a:t>
            </a:r>
          </a:p>
        </p:txBody>
      </p:sp>
      <p:sp>
        <p:nvSpPr>
          <p:cNvPr id="3" name="TextBox 2"/>
          <p:cNvSpPr txBox="1"/>
          <p:nvPr/>
        </p:nvSpPr>
        <p:spPr>
          <a:xfrm>
            <a:off x="300038" y="2857500"/>
            <a:ext cx="11515725"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rial"/>
              </a:rPr>
              <a:t> Machine Specification </a:t>
            </a:r>
          </a:p>
          <a:p>
            <a:pPr marL="285750" indent="-285750">
              <a:buFont typeface="Wingdings" panose="05000000000000000000" pitchFamily="2" charset="2"/>
              <a:buChar char="§"/>
            </a:pPr>
            <a:endParaRPr lang="en-US" dirty="0">
              <a:latin typeface="Arial"/>
            </a:endParaRPr>
          </a:p>
          <a:p>
            <a:pPr marL="285750" indent="-285750">
              <a:buFont typeface="Wingdings" panose="05000000000000000000" pitchFamily="2" charset="2"/>
              <a:buChar char="§"/>
            </a:pPr>
            <a:r>
              <a:rPr lang="en-US" dirty="0">
                <a:latin typeface="Arial"/>
              </a:rPr>
              <a:t>Server Specification</a:t>
            </a:r>
          </a:p>
          <a:p>
            <a:pPr marL="285750" indent="-285750">
              <a:buFont typeface="Wingdings" panose="05000000000000000000" pitchFamily="2" charset="2"/>
              <a:buChar char="§"/>
            </a:pPr>
            <a:endParaRPr lang="en-US" dirty="0">
              <a:latin typeface="Arial"/>
            </a:endParaRPr>
          </a:p>
          <a:p>
            <a:pPr marL="285750" indent="-285750">
              <a:buFont typeface="Wingdings" panose="05000000000000000000" pitchFamily="2" charset="2"/>
              <a:buChar char="§"/>
            </a:pPr>
            <a:r>
              <a:rPr lang="en-US" dirty="0">
                <a:latin typeface="Arial"/>
              </a:rPr>
              <a:t>Javascript Engine Performance</a:t>
            </a:r>
          </a:p>
          <a:p>
            <a:pPr marL="285750" indent="-285750">
              <a:buFont typeface="Wingdings" panose="05000000000000000000" pitchFamily="2" charset="2"/>
              <a:buChar char="§"/>
            </a:pPr>
            <a:endParaRPr lang="en-US" dirty="0">
              <a:latin typeface="Arial"/>
            </a:endParaRPr>
          </a:p>
          <a:p>
            <a:pPr marL="285750" indent="-285750">
              <a:buFont typeface="Wingdings" panose="05000000000000000000" pitchFamily="2" charset="2"/>
              <a:buChar char="§"/>
            </a:pPr>
            <a:r>
              <a:rPr lang="en-US" dirty="0">
                <a:latin typeface="Arial"/>
              </a:rPr>
              <a:t>Networks</a:t>
            </a:r>
          </a:p>
        </p:txBody>
      </p:sp>
      <p:sp>
        <p:nvSpPr>
          <p:cNvPr id="4" name="Rectangle 3"/>
          <p:cNvSpPr/>
          <p:nvPr/>
        </p:nvSpPr>
        <p:spPr>
          <a:xfrm>
            <a:off x="3017867" y="1267123"/>
            <a:ext cx="4695774" cy="923330"/>
          </a:xfrm>
          <a:prstGeom prst="rect">
            <a:avLst/>
          </a:prstGeom>
          <a:noFill/>
        </p:spPr>
        <p:txBody>
          <a:bodyPr wrap="none" lIns="91440" tIns="45720" rIns="91440" bIns="45720">
            <a:spAutoFit/>
          </a:bodyPr>
          <a:lstStyle/>
          <a:p>
            <a:pPr algn="ct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Thread.sleep</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5869098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91712" y="853696"/>
            <a:ext cx="10972800" cy="5147054"/>
          </a:xfrm>
        </p:spPr>
        <p:txBody>
          <a:bodyPr/>
          <a:lstStyle/>
          <a:p>
            <a:r>
              <a:rPr lang="en-US" b="1" dirty="0">
                <a:solidFill>
                  <a:srgbClr val="0070C0"/>
                </a:solidFill>
              </a:rPr>
              <a:t>Page Load Timeout </a:t>
            </a:r>
          </a:p>
          <a:p>
            <a:pPr marL="0" indent="0">
              <a:buNone/>
            </a:pPr>
            <a:r>
              <a:rPr lang="en-US" dirty="0"/>
              <a:t>This defines the amount of time that Selenium will wait for a page to load. By default, it is set to 0 (which equates to an infinite timeout). If you want to ensure that an error is thrown if your page takes longer than expected to load, you can modify this by using the following code:</a:t>
            </a:r>
            <a:endParaRPr lang="en-US" b="1" dirty="0">
              <a:solidFill>
                <a:srgbClr val="0070C0"/>
              </a:solidFill>
            </a:endParaRPr>
          </a:p>
          <a:p>
            <a:pPr marL="0" indent="0">
              <a:buNone/>
            </a:pPr>
            <a:r>
              <a:rPr lang="en-US" dirty="0"/>
              <a:t>              </a:t>
            </a:r>
            <a:r>
              <a:rPr lang="en-US" dirty="0" err="1">
                <a:solidFill>
                  <a:schemeClr val="tx2">
                    <a:lumMod val="75000"/>
                  </a:schemeClr>
                </a:solidFill>
              </a:rPr>
              <a:t>driver.manage</a:t>
            </a:r>
            <a:r>
              <a:rPr lang="en-US" dirty="0">
                <a:solidFill>
                  <a:schemeClr val="tx2">
                    <a:lumMod val="75000"/>
                  </a:schemeClr>
                </a:solidFill>
              </a:rPr>
              <a:t>().timeouts().</a:t>
            </a:r>
            <a:r>
              <a:rPr lang="en-US" dirty="0" err="1">
                <a:solidFill>
                  <a:schemeClr val="tx2">
                    <a:lumMod val="75000"/>
                  </a:schemeClr>
                </a:solidFill>
              </a:rPr>
              <a:t>pageLoadTimeout</a:t>
            </a:r>
            <a:r>
              <a:rPr lang="en-US" dirty="0">
                <a:solidFill>
                  <a:schemeClr val="tx2">
                    <a:lumMod val="75000"/>
                  </a:schemeClr>
                </a:solidFill>
              </a:rPr>
              <a:t>(15, </a:t>
            </a:r>
            <a:r>
              <a:rPr lang="en-US" dirty="0" err="1">
                <a:solidFill>
                  <a:schemeClr val="tx2">
                    <a:lumMod val="75000"/>
                  </a:schemeClr>
                </a:solidFill>
              </a:rPr>
              <a:t>TimeUnit.SECONDS</a:t>
            </a:r>
            <a:r>
              <a:rPr lang="en-US" dirty="0">
                <a:solidFill>
                  <a:schemeClr val="tx2">
                    <a:lumMod val="75000"/>
                  </a:schemeClr>
                </a:solidFill>
              </a:rPr>
              <a:t>);</a:t>
            </a:r>
            <a:endParaRPr lang="en-US" b="1" dirty="0">
              <a:solidFill>
                <a:srgbClr val="0070C0"/>
              </a:solidFill>
            </a:endParaRPr>
          </a:p>
          <a:p>
            <a:pPr marL="0" indent="0">
              <a:buNone/>
            </a:pPr>
            <a:endParaRPr lang="en-US" b="1" dirty="0">
              <a:solidFill>
                <a:srgbClr val="0070C0"/>
              </a:solidFill>
            </a:endParaRPr>
          </a:p>
          <a:p>
            <a:r>
              <a:rPr lang="en-US" b="1" dirty="0">
                <a:solidFill>
                  <a:srgbClr val="0070C0"/>
                </a:solidFill>
              </a:rPr>
              <a:t>Implicit Wait</a:t>
            </a:r>
          </a:p>
          <a:p>
            <a:pPr marL="0" indent="0">
              <a:buNone/>
            </a:pPr>
            <a:r>
              <a:rPr lang="en-US" dirty="0"/>
              <a:t>An implicit wait is to poll the DOM for a certain amount of time when trying to find an element or elements if they are not immediately available. The default setting is 0. Once set, the implicit wait is set for the life of the WebDriver object instance. </a:t>
            </a:r>
          </a:p>
          <a:p>
            <a:pPr marL="0" indent="0">
              <a:buNone/>
            </a:pPr>
            <a:r>
              <a:rPr lang="en-US" dirty="0"/>
              <a:t>   </a:t>
            </a:r>
          </a:p>
          <a:p>
            <a:pPr marL="0" indent="0">
              <a:buNone/>
            </a:pPr>
            <a:r>
              <a:rPr lang="en-US" dirty="0"/>
              <a:t>     </a:t>
            </a:r>
            <a:r>
              <a:rPr lang="en-US" dirty="0">
                <a:solidFill>
                  <a:schemeClr val="tx2">
                    <a:lumMod val="60000"/>
                    <a:lumOff val="40000"/>
                  </a:schemeClr>
                </a:solidFill>
              </a:rPr>
              <a:t>Issues with Implicit Wait :</a:t>
            </a:r>
          </a:p>
          <a:p>
            <a:pPr marL="0" indent="0">
              <a:buNone/>
            </a:pPr>
            <a:r>
              <a:rPr lang="en-US" dirty="0">
                <a:solidFill>
                  <a:schemeClr val="tx2">
                    <a:lumMod val="60000"/>
                    <a:lumOff val="40000"/>
                  </a:schemeClr>
                </a:solidFill>
              </a:rPr>
              <a:t>        1) Can slow down test</a:t>
            </a:r>
          </a:p>
          <a:p>
            <a:pPr marL="0" indent="0">
              <a:buNone/>
            </a:pPr>
            <a:r>
              <a:rPr lang="en-US" dirty="0">
                <a:solidFill>
                  <a:schemeClr val="tx2">
                    <a:lumMod val="60000"/>
                    <a:lumOff val="40000"/>
                  </a:schemeClr>
                </a:solidFill>
              </a:rPr>
              <a:t>        2) Can break explicit wait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0070C0"/>
              </a:solidFill>
            </a:endParaRPr>
          </a:p>
          <a:p>
            <a:pPr>
              <a:buFont typeface="Wingdings" panose="05000000000000000000" pitchFamily="2" charset="2"/>
              <a:buChar char="Ø"/>
            </a:pPr>
            <a:endParaRPr lang="en-US" dirty="0"/>
          </a:p>
        </p:txBody>
      </p:sp>
      <p:sp>
        <p:nvSpPr>
          <p:cNvPr id="4" name="Title 3"/>
          <p:cNvSpPr>
            <a:spLocks noGrp="1"/>
          </p:cNvSpPr>
          <p:nvPr>
            <p:ph type="title"/>
          </p:nvPr>
        </p:nvSpPr>
        <p:spPr/>
        <p:txBody>
          <a:bodyPr>
            <a:normAutofit fontScale="90000"/>
          </a:bodyPr>
          <a:lstStyle/>
          <a:p>
            <a:r>
              <a:rPr lang="en-US" dirty="0"/>
              <a:t>SYNCHRONIZATION - Timeouts</a:t>
            </a:r>
          </a:p>
        </p:txBody>
      </p:sp>
    </p:spTree>
    <p:extLst>
      <p:ext uri="{BB962C8B-B14F-4D97-AF65-F5344CB8AC3E}">
        <p14:creationId xmlns:p14="http://schemas.microsoft.com/office/powerpoint/2010/main" val="41657481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 </a:t>
            </a:r>
            <a:r>
              <a:rPr lang="en-US" dirty="0">
                <a:solidFill>
                  <a:srgbClr val="0070C0"/>
                </a:solidFill>
              </a:rPr>
              <a:t>Explicit Wait</a:t>
            </a:r>
            <a:endParaRPr lang="en-US" dirty="0">
              <a:solidFill>
                <a:schemeClr val="bg1"/>
              </a:solidFill>
            </a:endParaRPr>
          </a:p>
          <a:p>
            <a:pPr marL="0" indent="0">
              <a:buNone/>
            </a:pPr>
            <a:r>
              <a:rPr lang="en-US" dirty="0">
                <a:solidFill>
                  <a:schemeClr val="bg1"/>
                </a:solidFill>
              </a:rPr>
              <a:t>	</a:t>
            </a:r>
            <a:r>
              <a:rPr lang="en-US" dirty="0"/>
              <a:t>Tell the script to wait for a certain condition to occur before proceeding next.</a:t>
            </a:r>
          </a:p>
          <a:p>
            <a:pPr marL="0" indent="0">
              <a:buNone/>
            </a:pPr>
            <a:endParaRPr lang="en-US" dirty="0">
              <a:solidFill>
                <a:srgbClr val="FF0000"/>
              </a:solidFill>
            </a:endParaRPr>
          </a:p>
          <a:p>
            <a:pPr marL="0" indent="0">
              <a:buNone/>
            </a:pPr>
            <a:endParaRPr lang="en-US" dirty="0">
              <a:solidFill>
                <a:srgbClr val="FF0000"/>
              </a:solidFill>
            </a:endParaRPr>
          </a:p>
          <a:p>
            <a:pPr marL="0" indent="0">
              <a:buNone/>
            </a:pPr>
            <a:endParaRPr lang="en-US" dirty="0">
              <a:solidFill>
                <a:srgbClr val="FF0000"/>
              </a:solidFill>
            </a:endParaRPr>
          </a:p>
          <a:p>
            <a:pPr marL="0" indent="0">
              <a:buNone/>
            </a:pPr>
            <a:endParaRPr lang="en-US" dirty="0">
              <a:solidFill>
                <a:srgbClr val="FF0000"/>
              </a:solidFill>
            </a:endParaRPr>
          </a:p>
          <a:p>
            <a:pPr marL="0" indent="0">
              <a:buNone/>
            </a:pPr>
            <a:r>
              <a:rPr lang="en-US" dirty="0"/>
              <a:t>Different Expected conditions on the basis of which the explicit wait can be implemented:</a:t>
            </a:r>
          </a:p>
          <a:p>
            <a:pPr marL="0" indent="0">
              <a:buNone/>
            </a:pPr>
            <a:endParaRPr lang="en-US" dirty="0"/>
          </a:p>
          <a:p>
            <a:r>
              <a:rPr lang="en-US" dirty="0"/>
              <a:t>Presence of Element</a:t>
            </a:r>
          </a:p>
          <a:p>
            <a:r>
              <a:rPr lang="en-US" dirty="0"/>
              <a:t>Element is clickable</a:t>
            </a:r>
          </a:p>
          <a:p>
            <a:r>
              <a:rPr lang="en-US" dirty="0"/>
              <a:t>Title Contains</a:t>
            </a:r>
          </a:p>
          <a:p>
            <a:r>
              <a:rPr lang="en-US" dirty="0"/>
              <a:t>Element Selectable</a:t>
            </a:r>
          </a:p>
          <a:p>
            <a:r>
              <a:rPr lang="en-US" dirty="0"/>
              <a:t>Element Visible</a:t>
            </a:r>
          </a:p>
          <a:p>
            <a:r>
              <a:rPr lang="en-US" dirty="0"/>
              <a:t>Text to be Present </a:t>
            </a:r>
          </a:p>
        </p:txBody>
      </p:sp>
      <p:sp>
        <p:nvSpPr>
          <p:cNvPr id="6" name="Title 5"/>
          <p:cNvSpPr>
            <a:spLocks noGrp="1"/>
          </p:cNvSpPr>
          <p:nvPr>
            <p:ph type="title"/>
          </p:nvPr>
        </p:nvSpPr>
        <p:spPr/>
        <p:txBody>
          <a:bodyPr>
            <a:normAutofit fontScale="90000"/>
          </a:bodyPr>
          <a:lstStyle/>
          <a:p>
            <a:r>
              <a:rPr lang="en-US" dirty="0"/>
              <a:t>SYNCHRONIZATION</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05000"/>
            <a:ext cx="7667978" cy="1145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82627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err="1"/>
              <a:t>Webdriver</a:t>
            </a:r>
            <a:r>
              <a:rPr lang="en-US" dirty="0"/>
              <a:t> has a in built interface to support the screenshot</a:t>
            </a:r>
          </a:p>
          <a:p>
            <a:endParaRPr lang="en-US" dirty="0"/>
          </a:p>
          <a:p>
            <a:pPr marL="0" indent="0">
              <a:buNone/>
            </a:pPr>
            <a:r>
              <a:rPr lang="en-US" b="1" dirty="0" err="1"/>
              <a:t>TakesScreenshot</a:t>
            </a:r>
            <a:endParaRPr lang="en-US" b="1" dirty="0"/>
          </a:p>
          <a:p>
            <a:pPr marL="0" indent="0">
              <a:buNone/>
            </a:pPr>
            <a:endParaRPr lang="en-US" dirty="0"/>
          </a:p>
          <a:p>
            <a:pPr marL="0" indent="0">
              <a:buNone/>
            </a:pPr>
            <a:r>
              <a:rPr lang="en-US" dirty="0"/>
              <a:t>	File screenshot = ((</a:t>
            </a:r>
            <a:r>
              <a:rPr lang="en-US" dirty="0" err="1"/>
              <a:t>TakesScreenshot</a:t>
            </a:r>
            <a:r>
              <a:rPr lang="en-US" dirty="0"/>
              <a:t>)</a:t>
            </a:r>
            <a:r>
              <a:rPr lang="en-US" i="1" dirty="0"/>
              <a:t>driver).</a:t>
            </a:r>
            <a:r>
              <a:rPr lang="en-US" i="1" dirty="0" err="1"/>
              <a:t>getScreenshotAs</a:t>
            </a:r>
            <a:r>
              <a:rPr lang="en-US" i="1" dirty="0"/>
              <a:t>(</a:t>
            </a:r>
            <a:r>
              <a:rPr lang="en-US" i="1" dirty="0" err="1"/>
              <a:t>OutputType.FILE</a:t>
            </a:r>
            <a:r>
              <a:rPr lang="en-US" i="1" dirty="0"/>
              <a:t>);</a:t>
            </a:r>
          </a:p>
          <a:p>
            <a:pPr marL="0" indent="0">
              <a:buNone/>
            </a:pPr>
            <a:r>
              <a:rPr lang="en-US" dirty="0"/>
              <a:t>	</a:t>
            </a:r>
            <a:r>
              <a:rPr lang="en-US" dirty="0" err="1"/>
              <a:t>FileUtils.</a:t>
            </a:r>
            <a:r>
              <a:rPr lang="en-US" i="1" dirty="0" err="1"/>
              <a:t>copyFile</a:t>
            </a:r>
            <a:r>
              <a:rPr lang="en-US" i="1" dirty="0"/>
              <a:t>(screenshot, </a:t>
            </a:r>
            <a:r>
              <a:rPr lang="en-US" b="1" i="1" dirty="0"/>
              <a:t>new File("c:\\screenshot.jpg"));</a:t>
            </a:r>
          </a:p>
          <a:p>
            <a:pPr marL="0" indent="0">
              <a:buNone/>
            </a:pPr>
            <a:endParaRPr lang="en-US" b="1" i="1" dirty="0"/>
          </a:p>
          <a:p>
            <a:pPr marL="0" indent="0">
              <a:buNone/>
            </a:pPr>
            <a:endParaRPr lang="en-US" b="1" i="1" dirty="0"/>
          </a:p>
          <a:p>
            <a:pPr marL="0" indent="0">
              <a:buNone/>
            </a:pPr>
            <a:r>
              <a:rPr lang="en-US" b="1" i="1" dirty="0"/>
              <a:t>	Screenshots should be used while creating reports. It helps in analyzing the failures.</a:t>
            </a:r>
          </a:p>
          <a:p>
            <a:pPr marL="0" indent="0">
              <a:buNone/>
            </a:pPr>
            <a:r>
              <a:rPr lang="en-US" b="1" i="1" dirty="0"/>
              <a:t>	Remote </a:t>
            </a:r>
            <a:r>
              <a:rPr lang="en-US" b="1" i="1" dirty="0" err="1"/>
              <a:t>Webdriver</a:t>
            </a:r>
            <a:r>
              <a:rPr lang="en-US" b="1" i="1" dirty="0"/>
              <a:t> doesn’t support the </a:t>
            </a:r>
            <a:r>
              <a:rPr lang="en-US" b="1" i="1" dirty="0" err="1"/>
              <a:t>TakesScreenshot</a:t>
            </a:r>
            <a:r>
              <a:rPr lang="en-US" b="1" i="1" dirty="0"/>
              <a:t>. So it can be done using below code</a:t>
            </a:r>
          </a:p>
        </p:txBody>
      </p:sp>
      <p:sp>
        <p:nvSpPr>
          <p:cNvPr id="4" name="Title 3"/>
          <p:cNvSpPr>
            <a:spLocks noGrp="1"/>
          </p:cNvSpPr>
          <p:nvPr>
            <p:ph type="title"/>
          </p:nvPr>
        </p:nvSpPr>
        <p:spPr/>
        <p:txBody>
          <a:bodyPr>
            <a:normAutofit fontScale="90000"/>
          </a:bodyPr>
          <a:lstStyle/>
          <a:p>
            <a:r>
              <a:rPr lang="en-US" dirty="0"/>
              <a:t>TAKING SNAPSHOTS</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3156" y="395111"/>
            <a:ext cx="21336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310" y="4961818"/>
            <a:ext cx="8802189" cy="98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89204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a:t> The Actions class(</a:t>
            </a:r>
            <a:r>
              <a:rPr lang="en-US" dirty="0" err="1"/>
              <a:t>es</a:t>
            </a:r>
            <a:r>
              <a:rPr lang="en-US" dirty="0"/>
              <a:t>) allows to build a Chain of Actions and perform them</a:t>
            </a:r>
          </a:p>
          <a:p>
            <a:pPr marL="0" indent="0">
              <a:buNone/>
            </a:pPr>
            <a:endParaRPr lang="en-US" dirty="0"/>
          </a:p>
          <a:p>
            <a:r>
              <a:rPr lang="en-US" dirty="0"/>
              <a:t>Click and Hold</a:t>
            </a:r>
          </a:p>
          <a:p>
            <a:r>
              <a:rPr lang="en-US" dirty="0"/>
              <a:t>Context Click (Right Click)</a:t>
            </a:r>
          </a:p>
          <a:p>
            <a:r>
              <a:rPr lang="en-US" dirty="0"/>
              <a:t>Drag and Drop</a:t>
            </a:r>
          </a:p>
          <a:p>
            <a:r>
              <a:rPr lang="en-US" dirty="0"/>
              <a:t>Mouse Hover</a:t>
            </a:r>
          </a:p>
          <a:p>
            <a:r>
              <a:rPr lang="en-US" dirty="0"/>
              <a:t>Keyboard Actions</a:t>
            </a:r>
          </a:p>
          <a:p>
            <a:r>
              <a:rPr lang="en-US" dirty="0"/>
              <a:t>Moving to element</a:t>
            </a:r>
          </a:p>
          <a:p>
            <a:pPr marL="0" indent="0">
              <a:buNone/>
            </a:pPr>
            <a:r>
              <a:rPr lang="en-US" dirty="0"/>
              <a:t>     </a:t>
            </a:r>
          </a:p>
          <a:p>
            <a:pPr marL="0" indent="0">
              <a:buNone/>
            </a:pPr>
            <a:r>
              <a:rPr lang="en-US" dirty="0"/>
              <a:t>Note : The Advanced User Interactions require native events to be enabled. Table can be referred at </a:t>
            </a:r>
          </a:p>
          <a:p>
            <a:pPr marL="0" indent="0">
              <a:buNone/>
            </a:pPr>
            <a:r>
              <a:rPr lang="en-US" dirty="0">
                <a:hlinkClick r:id="rId2"/>
              </a:rPr>
              <a:t>http://docs.seleniumhq.org/docs/04_webdriver_advanced.jsp#id3</a:t>
            </a:r>
            <a:endParaRPr lang="en-US" dirty="0"/>
          </a:p>
        </p:txBody>
      </p:sp>
      <p:sp>
        <p:nvSpPr>
          <p:cNvPr id="4" name="Title 3"/>
          <p:cNvSpPr>
            <a:spLocks noGrp="1"/>
          </p:cNvSpPr>
          <p:nvPr>
            <p:ph type="title"/>
          </p:nvPr>
        </p:nvSpPr>
        <p:spPr/>
        <p:txBody>
          <a:bodyPr>
            <a:normAutofit fontScale="90000"/>
          </a:bodyPr>
          <a:lstStyle/>
          <a:p>
            <a:r>
              <a:rPr lang="en-US" dirty="0"/>
              <a:t>ADVANCED INTERACTION</a:t>
            </a:r>
          </a:p>
        </p:txBody>
      </p:sp>
    </p:spTree>
    <p:extLst>
      <p:ext uri="{BB962C8B-B14F-4D97-AF65-F5344CB8AC3E}">
        <p14:creationId xmlns:p14="http://schemas.microsoft.com/office/powerpoint/2010/main" val="42870631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a:t>It is more comprehensive API for describing actions a user can perform on a web page. </a:t>
            </a:r>
          </a:p>
          <a:p>
            <a:pPr marL="0" indent="0">
              <a:buNone/>
            </a:pPr>
            <a:r>
              <a:rPr lang="en-US" dirty="0"/>
              <a:t>This includes actions such as drag and drop or clicking multiple elements while holding down the Control key.</a:t>
            </a:r>
          </a:p>
          <a:p>
            <a:pPr marL="0" indent="0">
              <a:buNone/>
            </a:pPr>
            <a:endParaRPr lang="en-US" dirty="0"/>
          </a:p>
          <a:p>
            <a:pPr marL="0" indent="0">
              <a:buNone/>
            </a:pPr>
            <a:r>
              <a:rPr lang="en-US" dirty="0"/>
              <a:t>In the below image it shows how to create action class. Also it list down the various methods available for action classes.</a:t>
            </a:r>
          </a:p>
        </p:txBody>
      </p:sp>
      <p:sp>
        <p:nvSpPr>
          <p:cNvPr id="4" name="Title 3"/>
          <p:cNvSpPr>
            <a:spLocks noGrp="1"/>
          </p:cNvSpPr>
          <p:nvPr>
            <p:ph type="title"/>
          </p:nvPr>
        </p:nvSpPr>
        <p:spPr/>
        <p:txBody>
          <a:bodyPr>
            <a:normAutofit fontScale="90000"/>
          </a:bodyPr>
          <a:lstStyle/>
          <a:p>
            <a:r>
              <a:rPr lang="en-US" dirty="0"/>
              <a:t>ACTION CLASSES</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111" y="3302000"/>
            <a:ext cx="5486400"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4065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a:t>To support additional features like parameterization, reporting, database connectivity etc., and to create an end to end solution the user will require lot of additional API’s as depicted in below image.</a:t>
            </a:r>
          </a:p>
          <a:p>
            <a:pPr marL="0" indent="0">
              <a:buNone/>
            </a:pPr>
            <a:endParaRPr lang="en-US" dirty="0"/>
          </a:p>
        </p:txBody>
      </p:sp>
      <p:sp>
        <p:nvSpPr>
          <p:cNvPr id="4" name="Title 3"/>
          <p:cNvSpPr>
            <a:spLocks noGrp="1"/>
          </p:cNvSpPr>
          <p:nvPr>
            <p:ph type="title"/>
          </p:nvPr>
        </p:nvSpPr>
        <p:spPr/>
        <p:txBody>
          <a:bodyPr/>
          <a:lstStyle/>
          <a:p>
            <a:r>
              <a:rPr lang="en-US" dirty="0"/>
              <a:t>EXTERNAL API’S</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7067" y="2150533"/>
            <a:ext cx="74295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92314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000" b="1" dirty="0"/>
              <a:t>Drag and Drop</a:t>
            </a:r>
          </a:p>
          <a:p>
            <a:pPr marL="0" indent="0">
              <a:buNone/>
            </a:pPr>
            <a:r>
              <a:rPr lang="en-US" sz="2000" dirty="0"/>
              <a:t>	</a:t>
            </a:r>
            <a:r>
              <a:rPr lang="en-US" dirty="0"/>
              <a:t>Through this an element can be dragged and dropped on some other element.</a:t>
            </a:r>
            <a:r>
              <a:rPr lang="en-US" sz="2000" dirty="0"/>
              <a:t>   </a:t>
            </a:r>
          </a:p>
          <a:p>
            <a:pPr marL="0" indent="0">
              <a:buNone/>
            </a:pPr>
            <a:r>
              <a:rPr lang="en-US" sz="1600" dirty="0">
                <a:solidFill>
                  <a:schemeClr val="accent4"/>
                </a:solidFill>
              </a:rPr>
              <a:t>		</a:t>
            </a:r>
            <a:r>
              <a:rPr lang="en-US" sz="1600" dirty="0" err="1">
                <a:solidFill>
                  <a:schemeClr val="accent4"/>
                </a:solidFill>
              </a:rPr>
              <a:t>driver.get</a:t>
            </a:r>
            <a:r>
              <a:rPr lang="en-US" sz="1600" dirty="0">
                <a:solidFill>
                  <a:schemeClr val="accent4"/>
                </a:solidFill>
              </a:rPr>
              <a:t>("http://jqueryui.com/demos/droppable/"); </a:t>
            </a:r>
          </a:p>
          <a:p>
            <a:pPr marL="0" indent="0">
              <a:buNone/>
            </a:pPr>
            <a:r>
              <a:rPr lang="en-US" sz="1600" dirty="0">
                <a:solidFill>
                  <a:schemeClr val="accent4"/>
                </a:solidFill>
              </a:rPr>
              <a:t>		</a:t>
            </a:r>
            <a:r>
              <a:rPr lang="en-US" sz="1600" dirty="0" err="1">
                <a:solidFill>
                  <a:schemeClr val="accent4"/>
                </a:solidFill>
              </a:rPr>
              <a:t>WebElement</a:t>
            </a:r>
            <a:r>
              <a:rPr lang="en-US" sz="1600" dirty="0">
                <a:solidFill>
                  <a:schemeClr val="accent4"/>
                </a:solidFill>
              </a:rPr>
              <a:t> </a:t>
            </a:r>
            <a:r>
              <a:rPr lang="en-US" sz="1600" dirty="0" err="1">
                <a:solidFill>
                  <a:schemeClr val="accent4"/>
                </a:solidFill>
              </a:rPr>
              <a:t>draggable</a:t>
            </a:r>
            <a:r>
              <a:rPr lang="en-US" sz="1600" dirty="0">
                <a:solidFill>
                  <a:schemeClr val="accent4"/>
                </a:solidFill>
              </a:rPr>
              <a:t> = </a:t>
            </a:r>
            <a:r>
              <a:rPr lang="en-US" sz="1600" dirty="0" err="1">
                <a:solidFill>
                  <a:schemeClr val="accent4"/>
                </a:solidFill>
              </a:rPr>
              <a:t>driver.findElement</a:t>
            </a:r>
            <a:r>
              <a:rPr lang="en-US" sz="1600" dirty="0">
                <a:solidFill>
                  <a:schemeClr val="accent4"/>
                </a:solidFill>
              </a:rPr>
              <a:t>(By.id("</a:t>
            </a:r>
            <a:r>
              <a:rPr lang="en-US" sz="1600" dirty="0" err="1">
                <a:solidFill>
                  <a:schemeClr val="accent4"/>
                </a:solidFill>
              </a:rPr>
              <a:t>draggable</a:t>
            </a:r>
            <a:r>
              <a:rPr lang="en-US" sz="1600" dirty="0">
                <a:solidFill>
                  <a:schemeClr val="accent4"/>
                </a:solidFill>
              </a:rPr>
              <a:t>"));</a:t>
            </a:r>
          </a:p>
          <a:p>
            <a:pPr marL="0" indent="0">
              <a:buNone/>
            </a:pPr>
            <a:r>
              <a:rPr lang="en-US" sz="1600" dirty="0">
                <a:solidFill>
                  <a:schemeClr val="accent4"/>
                </a:solidFill>
              </a:rPr>
              <a:t>		</a:t>
            </a:r>
            <a:r>
              <a:rPr lang="en-US" sz="1600" dirty="0" err="1">
                <a:solidFill>
                  <a:schemeClr val="accent4"/>
                </a:solidFill>
              </a:rPr>
              <a:t>WebElement</a:t>
            </a:r>
            <a:r>
              <a:rPr lang="en-US" sz="1600" dirty="0">
                <a:solidFill>
                  <a:schemeClr val="accent4"/>
                </a:solidFill>
              </a:rPr>
              <a:t> droppable = </a:t>
            </a:r>
            <a:r>
              <a:rPr lang="en-US" sz="1600" dirty="0" err="1">
                <a:solidFill>
                  <a:schemeClr val="accent4"/>
                </a:solidFill>
              </a:rPr>
              <a:t>driver.findElement</a:t>
            </a:r>
            <a:r>
              <a:rPr lang="en-US" sz="1600" dirty="0">
                <a:solidFill>
                  <a:schemeClr val="accent4"/>
                </a:solidFill>
              </a:rPr>
              <a:t>(By.id("droppable")); </a:t>
            </a:r>
          </a:p>
          <a:p>
            <a:pPr marL="0" indent="0">
              <a:buNone/>
            </a:pPr>
            <a:r>
              <a:rPr lang="en-US" sz="1600" b="1" dirty="0">
                <a:solidFill>
                  <a:schemeClr val="accent4"/>
                </a:solidFill>
              </a:rPr>
              <a:t>		new Actions(driver).</a:t>
            </a:r>
            <a:r>
              <a:rPr lang="en-US" sz="1600" b="1" dirty="0" err="1">
                <a:solidFill>
                  <a:schemeClr val="accent4"/>
                </a:solidFill>
              </a:rPr>
              <a:t>dragAndDrop</a:t>
            </a:r>
            <a:r>
              <a:rPr lang="en-US" sz="1600" b="1" dirty="0">
                <a:solidFill>
                  <a:schemeClr val="accent4"/>
                </a:solidFill>
              </a:rPr>
              <a:t>(</a:t>
            </a:r>
            <a:r>
              <a:rPr lang="en-US" sz="1600" b="1" dirty="0" err="1">
                <a:solidFill>
                  <a:schemeClr val="accent4"/>
                </a:solidFill>
              </a:rPr>
              <a:t>draggable</a:t>
            </a:r>
            <a:r>
              <a:rPr lang="en-US" sz="1600" b="1" dirty="0">
                <a:solidFill>
                  <a:schemeClr val="accent4"/>
                </a:solidFill>
              </a:rPr>
              <a:t>, droppable).build().perform(); </a:t>
            </a:r>
          </a:p>
          <a:p>
            <a:pPr marL="0" indent="0">
              <a:buNone/>
            </a:pPr>
            <a:endParaRPr lang="en-US" b="1" dirty="0">
              <a:solidFill>
                <a:schemeClr val="accent3">
                  <a:lumMod val="60000"/>
                  <a:lumOff val="40000"/>
                </a:schemeClr>
              </a:solidFill>
            </a:endParaRPr>
          </a:p>
          <a:p>
            <a:r>
              <a:rPr lang="en-US" sz="2000" b="1" dirty="0"/>
              <a:t>Click and Hold</a:t>
            </a:r>
          </a:p>
          <a:p>
            <a:pPr marL="0" indent="0">
              <a:buNone/>
            </a:pPr>
            <a:r>
              <a:rPr lang="en-US" sz="2000" dirty="0"/>
              <a:t>	</a:t>
            </a:r>
            <a:r>
              <a:rPr lang="en-US" dirty="0"/>
              <a:t>It allows the user to select multiple items by working as </a:t>
            </a:r>
            <a:r>
              <a:rPr lang="en-US" dirty="0" err="1"/>
              <a:t>Cntrl+Click</a:t>
            </a:r>
            <a:endParaRPr lang="en-US" dirty="0"/>
          </a:p>
          <a:p>
            <a:pPr marL="0" indent="0">
              <a:buNone/>
            </a:pPr>
            <a:r>
              <a:rPr lang="en-US" sz="1400" b="1" dirty="0">
                <a:solidFill>
                  <a:schemeClr val="accent4"/>
                </a:solidFill>
              </a:rPr>
              <a:t>		</a:t>
            </a:r>
            <a:r>
              <a:rPr lang="en-US" sz="1400" b="1" dirty="0" err="1">
                <a:solidFill>
                  <a:schemeClr val="accent4"/>
                </a:solidFill>
              </a:rPr>
              <a:t>driver.get</a:t>
            </a:r>
            <a:r>
              <a:rPr lang="en-US" sz="1400" b="1" dirty="0">
                <a:solidFill>
                  <a:schemeClr val="accent4"/>
                </a:solidFill>
              </a:rPr>
              <a:t>("http://jqueryui.com/demos/selectable/"); </a:t>
            </a:r>
          </a:p>
          <a:p>
            <a:pPr marL="0" indent="0">
              <a:buNone/>
            </a:pPr>
            <a:r>
              <a:rPr lang="en-US" sz="1400" b="1" dirty="0">
                <a:solidFill>
                  <a:schemeClr val="accent4"/>
                </a:solidFill>
              </a:rPr>
              <a:t>		List&lt;</a:t>
            </a:r>
            <a:r>
              <a:rPr lang="en-US" sz="1400" b="1" dirty="0" err="1">
                <a:solidFill>
                  <a:schemeClr val="accent4"/>
                </a:solidFill>
              </a:rPr>
              <a:t>WebElement</a:t>
            </a:r>
            <a:r>
              <a:rPr lang="en-US" sz="1400" b="1" dirty="0">
                <a:solidFill>
                  <a:schemeClr val="accent4"/>
                </a:solidFill>
              </a:rPr>
              <a:t>&gt; </a:t>
            </a:r>
            <a:r>
              <a:rPr lang="en-US" sz="1400" b="1" dirty="0" err="1">
                <a:solidFill>
                  <a:schemeClr val="accent4"/>
                </a:solidFill>
              </a:rPr>
              <a:t>listItems</a:t>
            </a:r>
            <a:r>
              <a:rPr lang="en-US" sz="1400" b="1" dirty="0">
                <a:solidFill>
                  <a:schemeClr val="accent4"/>
                </a:solidFill>
              </a:rPr>
              <a:t> = </a:t>
            </a:r>
            <a:r>
              <a:rPr lang="en-US" sz="1400" b="1" dirty="0" err="1">
                <a:solidFill>
                  <a:schemeClr val="accent4"/>
                </a:solidFill>
              </a:rPr>
              <a:t>driver.findElements</a:t>
            </a:r>
            <a:r>
              <a:rPr lang="en-US" sz="1400" b="1" dirty="0">
                <a:solidFill>
                  <a:schemeClr val="accent4"/>
                </a:solidFill>
              </a:rPr>
              <a:t>(By .</a:t>
            </a:r>
            <a:r>
              <a:rPr lang="en-US" sz="1400" b="1" dirty="0" err="1">
                <a:solidFill>
                  <a:schemeClr val="accent4"/>
                </a:solidFill>
              </a:rPr>
              <a:t>cssSelector</a:t>
            </a:r>
            <a:r>
              <a:rPr lang="en-US" sz="1400" b="1" dirty="0">
                <a:solidFill>
                  <a:schemeClr val="accent4"/>
                </a:solidFill>
              </a:rPr>
              <a:t>("</a:t>
            </a:r>
            <a:r>
              <a:rPr lang="en-US" sz="1400" b="1" dirty="0" err="1">
                <a:solidFill>
                  <a:schemeClr val="accent4"/>
                </a:solidFill>
              </a:rPr>
              <a:t>ol#selectable</a:t>
            </a:r>
            <a:r>
              <a:rPr lang="en-US" sz="1400" b="1" dirty="0">
                <a:solidFill>
                  <a:schemeClr val="accent4"/>
                </a:solidFill>
              </a:rPr>
              <a:t> *")); </a:t>
            </a:r>
          </a:p>
          <a:p>
            <a:pPr marL="0" indent="0">
              <a:buNone/>
            </a:pPr>
            <a:r>
              <a:rPr lang="en-US" sz="1400" b="1" dirty="0">
                <a:solidFill>
                  <a:schemeClr val="accent4"/>
                </a:solidFill>
              </a:rPr>
              <a:t>		Actions builder = new Actions(driver); </a:t>
            </a:r>
          </a:p>
          <a:p>
            <a:pPr marL="0" indent="0">
              <a:buNone/>
            </a:pPr>
            <a:r>
              <a:rPr lang="en-US" sz="1400" b="1" dirty="0">
                <a:solidFill>
                  <a:schemeClr val="accent4"/>
                </a:solidFill>
              </a:rPr>
              <a:t>		</a:t>
            </a:r>
            <a:r>
              <a:rPr lang="en-US" sz="1400" b="1" dirty="0" err="1">
                <a:solidFill>
                  <a:schemeClr val="accent4"/>
                </a:solidFill>
              </a:rPr>
              <a:t>builder.clickAndHold</a:t>
            </a:r>
            <a:r>
              <a:rPr lang="en-US" sz="1400" b="1" dirty="0">
                <a:solidFill>
                  <a:schemeClr val="accent4"/>
                </a:solidFill>
              </a:rPr>
              <a:t>(</a:t>
            </a:r>
            <a:r>
              <a:rPr lang="en-US" sz="1400" b="1" dirty="0" err="1">
                <a:solidFill>
                  <a:schemeClr val="accent4"/>
                </a:solidFill>
              </a:rPr>
              <a:t>listItems.get</a:t>
            </a:r>
            <a:r>
              <a:rPr lang="en-US" sz="1400" b="1" dirty="0">
                <a:solidFill>
                  <a:schemeClr val="accent4"/>
                </a:solidFill>
              </a:rPr>
              <a:t>(1)).</a:t>
            </a:r>
            <a:r>
              <a:rPr lang="en-US" sz="1400" b="1" dirty="0" err="1">
                <a:solidFill>
                  <a:schemeClr val="accent4"/>
                </a:solidFill>
              </a:rPr>
              <a:t>clickAndHold</a:t>
            </a:r>
            <a:r>
              <a:rPr lang="en-US" sz="1400" b="1" dirty="0">
                <a:solidFill>
                  <a:schemeClr val="accent4"/>
                </a:solidFill>
              </a:rPr>
              <a:t>(</a:t>
            </a:r>
            <a:r>
              <a:rPr lang="en-US" sz="1400" b="1" dirty="0" err="1">
                <a:solidFill>
                  <a:schemeClr val="accent4"/>
                </a:solidFill>
              </a:rPr>
              <a:t>listItems.get</a:t>
            </a:r>
            <a:r>
              <a:rPr lang="en-US" sz="1400" b="1" dirty="0">
                <a:solidFill>
                  <a:schemeClr val="accent4"/>
                </a:solidFill>
              </a:rPr>
              <a:t>(2)) .click();</a:t>
            </a:r>
          </a:p>
          <a:p>
            <a:pPr marL="0" indent="0">
              <a:buNone/>
            </a:pPr>
            <a:r>
              <a:rPr lang="en-US" sz="1400" b="1" dirty="0">
                <a:solidFill>
                  <a:schemeClr val="accent4"/>
                </a:solidFill>
              </a:rPr>
              <a:t>		</a:t>
            </a:r>
            <a:r>
              <a:rPr lang="en-US" sz="1400" b="1" dirty="0" err="1">
                <a:solidFill>
                  <a:schemeClr val="accent4"/>
                </a:solidFill>
              </a:rPr>
              <a:t>builder.build</a:t>
            </a:r>
            <a:r>
              <a:rPr lang="en-US" sz="1400" b="1" dirty="0">
                <a:solidFill>
                  <a:schemeClr val="accent4"/>
                </a:solidFill>
              </a:rPr>
              <a:t>().perform();</a:t>
            </a:r>
          </a:p>
        </p:txBody>
      </p:sp>
      <p:sp>
        <p:nvSpPr>
          <p:cNvPr id="4" name="Title 3"/>
          <p:cNvSpPr>
            <a:spLocks noGrp="1"/>
          </p:cNvSpPr>
          <p:nvPr>
            <p:ph type="title"/>
          </p:nvPr>
        </p:nvSpPr>
        <p:spPr/>
        <p:txBody>
          <a:bodyPr>
            <a:normAutofit fontScale="90000"/>
          </a:bodyPr>
          <a:lstStyle/>
          <a:p>
            <a:r>
              <a:rPr lang="en-US" dirty="0"/>
              <a:t>ACTION CLASSES</a:t>
            </a:r>
          </a:p>
        </p:txBody>
      </p:sp>
    </p:spTree>
    <p:extLst>
      <p:ext uri="{BB962C8B-B14F-4D97-AF65-F5344CB8AC3E}">
        <p14:creationId xmlns:p14="http://schemas.microsoft.com/office/powerpoint/2010/main" val="10447912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33689"/>
            <a:ext cx="10972800" cy="4711524"/>
          </a:xfrm>
        </p:spPr>
        <p:txBody>
          <a:bodyPr/>
          <a:lstStyle/>
          <a:p>
            <a:r>
              <a:rPr lang="en-US" b="1" dirty="0"/>
              <a:t>Context Click</a:t>
            </a:r>
          </a:p>
          <a:p>
            <a:pPr marL="0" indent="0">
              <a:buNone/>
            </a:pPr>
            <a:r>
              <a:rPr lang="en-US" dirty="0"/>
              <a:t>	Through context click, user can right click on any element </a:t>
            </a:r>
          </a:p>
          <a:p>
            <a:pPr marL="0" indent="0">
              <a:buNone/>
            </a:pPr>
            <a:r>
              <a:rPr lang="en-US" dirty="0">
                <a:solidFill>
                  <a:schemeClr val="accent3">
                    <a:lumMod val="60000"/>
                    <a:lumOff val="40000"/>
                  </a:schemeClr>
                </a:solidFill>
              </a:rPr>
              <a:t>		</a:t>
            </a:r>
            <a:r>
              <a:rPr lang="en-US" sz="1400" b="1" dirty="0" err="1">
                <a:solidFill>
                  <a:schemeClr val="accent4"/>
                </a:solidFill>
              </a:rPr>
              <a:t>WebElement</a:t>
            </a:r>
            <a:r>
              <a:rPr lang="en-US" sz="1400" b="1" dirty="0">
                <a:solidFill>
                  <a:schemeClr val="accent4"/>
                </a:solidFill>
              </a:rPr>
              <a:t> </a:t>
            </a:r>
            <a:r>
              <a:rPr lang="en-US" sz="1400" b="1" dirty="0" err="1">
                <a:solidFill>
                  <a:schemeClr val="accent4"/>
                </a:solidFill>
              </a:rPr>
              <a:t>webElement</a:t>
            </a:r>
            <a:r>
              <a:rPr lang="en-US" sz="1400" b="1" dirty="0">
                <a:solidFill>
                  <a:schemeClr val="accent4"/>
                </a:solidFill>
              </a:rPr>
              <a:t> = </a:t>
            </a:r>
            <a:r>
              <a:rPr lang="en-US" sz="1400" b="1" dirty="0" err="1">
                <a:solidFill>
                  <a:schemeClr val="accent4"/>
                </a:solidFill>
              </a:rPr>
              <a:t>driver.findElement</a:t>
            </a:r>
            <a:r>
              <a:rPr lang="en-US" sz="1400" b="1" dirty="0">
                <a:solidFill>
                  <a:schemeClr val="accent4"/>
                </a:solidFill>
              </a:rPr>
              <a:t>(By.id(location));        </a:t>
            </a:r>
          </a:p>
          <a:p>
            <a:pPr marL="0" indent="0">
              <a:buNone/>
            </a:pPr>
            <a:r>
              <a:rPr lang="en-US" sz="1400" b="1" dirty="0">
                <a:solidFill>
                  <a:schemeClr val="accent4"/>
                </a:solidFill>
              </a:rPr>
              <a:t>		</a:t>
            </a:r>
            <a:r>
              <a:rPr lang="en-US" sz="1400" b="1" dirty="0" err="1">
                <a:solidFill>
                  <a:schemeClr val="accent4"/>
                </a:solidFill>
              </a:rPr>
              <a:t>actions.contextClick</a:t>
            </a:r>
            <a:r>
              <a:rPr lang="en-US" sz="1400" b="1" dirty="0">
                <a:solidFill>
                  <a:schemeClr val="accent4"/>
                </a:solidFill>
              </a:rPr>
              <a:t>(</a:t>
            </a:r>
            <a:r>
              <a:rPr lang="en-US" sz="1400" b="1" dirty="0" err="1">
                <a:solidFill>
                  <a:schemeClr val="accent4"/>
                </a:solidFill>
              </a:rPr>
              <a:t>webElement</a:t>
            </a:r>
            <a:r>
              <a:rPr lang="en-US" sz="1400" b="1" dirty="0">
                <a:solidFill>
                  <a:schemeClr val="accent4"/>
                </a:solidFill>
              </a:rPr>
              <a:t>);</a:t>
            </a:r>
          </a:p>
          <a:p>
            <a:pPr marL="0" indent="0">
              <a:buNone/>
            </a:pPr>
            <a:endParaRPr lang="en-US" b="1" dirty="0">
              <a:solidFill>
                <a:schemeClr val="accent3">
                  <a:lumMod val="60000"/>
                  <a:lumOff val="40000"/>
                </a:schemeClr>
              </a:solidFill>
            </a:endParaRPr>
          </a:p>
          <a:p>
            <a:r>
              <a:rPr lang="en-US" b="1" dirty="0"/>
              <a:t>Mouse Hover</a:t>
            </a:r>
          </a:p>
          <a:p>
            <a:pPr marL="0" indent="0">
              <a:buNone/>
            </a:pPr>
            <a:r>
              <a:rPr lang="en-US" dirty="0"/>
              <a:t>	There are few in built methods used for mouse hovering</a:t>
            </a:r>
          </a:p>
          <a:p>
            <a:pPr marL="0" indent="0">
              <a:buNone/>
            </a:pPr>
            <a:r>
              <a:rPr lang="en-US" sz="1400" b="1" dirty="0">
                <a:solidFill>
                  <a:schemeClr val="accent4"/>
                </a:solidFill>
              </a:rPr>
              <a:t>		Actions builder = new Actions(driver); </a:t>
            </a:r>
          </a:p>
          <a:p>
            <a:pPr marL="0" indent="0">
              <a:buNone/>
            </a:pPr>
            <a:r>
              <a:rPr lang="en-US" sz="1400" b="1" dirty="0">
                <a:solidFill>
                  <a:schemeClr val="accent4"/>
                </a:solidFill>
              </a:rPr>
              <a:t>		</a:t>
            </a:r>
            <a:r>
              <a:rPr lang="en-US" sz="1400" b="1" dirty="0" err="1">
                <a:solidFill>
                  <a:schemeClr val="accent4"/>
                </a:solidFill>
              </a:rPr>
              <a:t>builder.moveToElement</a:t>
            </a:r>
            <a:r>
              <a:rPr lang="en-US" sz="1400" b="1" dirty="0">
                <a:solidFill>
                  <a:schemeClr val="accent4"/>
                </a:solidFill>
              </a:rPr>
              <a:t>(droppable);</a:t>
            </a:r>
          </a:p>
        </p:txBody>
      </p:sp>
      <p:sp>
        <p:nvSpPr>
          <p:cNvPr id="2" name="Title 1"/>
          <p:cNvSpPr>
            <a:spLocks noGrp="1"/>
          </p:cNvSpPr>
          <p:nvPr>
            <p:ph type="title"/>
          </p:nvPr>
        </p:nvSpPr>
        <p:spPr/>
        <p:txBody>
          <a:bodyPr>
            <a:normAutofit fontScale="90000"/>
          </a:bodyPr>
          <a:lstStyle/>
          <a:p>
            <a:r>
              <a:rPr lang="en-US" dirty="0"/>
              <a:t>ACTION CLASSES</a:t>
            </a:r>
          </a:p>
        </p:txBody>
      </p:sp>
    </p:spTree>
    <p:extLst>
      <p:ext uri="{BB962C8B-B14F-4D97-AF65-F5344CB8AC3E}">
        <p14:creationId xmlns:p14="http://schemas.microsoft.com/office/powerpoint/2010/main" val="38938103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dirty="0"/>
              <a:t>Javascript can be executed within the browser with the help of JavaScript Executor.</a:t>
            </a:r>
          </a:p>
          <a:p>
            <a:pPr marL="0" indent="0">
              <a:buNone/>
            </a:pPr>
            <a:endParaRPr lang="en-US" dirty="0"/>
          </a:p>
          <a:p>
            <a:pPr marL="0" indent="0">
              <a:buNone/>
            </a:pPr>
            <a:r>
              <a:rPr lang="en-US" dirty="0"/>
              <a:t>     </a:t>
            </a:r>
            <a:r>
              <a:rPr lang="en-US" sz="2000" dirty="0" err="1">
                <a:solidFill>
                  <a:schemeClr val="accent1">
                    <a:lumMod val="60000"/>
                    <a:lumOff val="40000"/>
                  </a:schemeClr>
                </a:solidFill>
              </a:rPr>
              <a:t>JavascriptExecutor</a:t>
            </a:r>
            <a:r>
              <a:rPr lang="en-US" sz="2000" dirty="0">
                <a:solidFill>
                  <a:schemeClr val="accent1">
                    <a:lumMod val="60000"/>
                    <a:lumOff val="40000"/>
                  </a:schemeClr>
                </a:solidFill>
              </a:rPr>
              <a:t> </a:t>
            </a:r>
            <a:r>
              <a:rPr lang="en-US" sz="2000" dirty="0" err="1">
                <a:solidFill>
                  <a:schemeClr val="accent1">
                    <a:lumMod val="60000"/>
                    <a:lumOff val="40000"/>
                  </a:schemeClr>
                </a:solidFill>
              </a:rPr>
              <a:t>js</a:t>
            </a:r>
            <a:r>
              <a:rPr lang="en-US" sz="2000" dirty="0">
                <a:solidFill>
                  <a:schemeClr val="accent1">
                    <a:lumMod val="60000"/>
                    <a:lumOff val="40000"/>
                  </a:schemeClr>
                </a:solidFill>
              </a:rPr>
              <a:t> = (</a:t>
            </a:r>
            <a:r>
              <a:rPr lang="en-US" sz="2000" dirty="0" err="1">
                <a:solidFill>
                  <a:schemeClr val="accent1">
                    <a:lumMod val="60000"/>
                    <a:lumOff val="40000"/>
                  </a:schemeClr>
                </a:solidFill>
              </a:rPr>
              <a:t>JavascriptExecutor</a:t>
            </a:r>
            <a:r>
              <a:rPr lang="en-US" sz="2000" dirty="0">
                <a:solidFill>
                  <a:schemeClr val="accent1">
                    <a:lumMod val="60000"/>
                    <a:lumOff val="40000"/>
                  </a:schemeClr>
                </a:solidFill>
              </a:rPr>
              <a:t>) driver;</a:t>
            </a:r>
          </a:p>
          <a:p>
            <a:pPr marL="0" indent="0">
              <a:buNone/>
            </a:pPr>
            <a:r>
              <a:rPr lang="en-US" sz="2000" dirty="0">
                <a:solidFill>
                  <a:schemeClr val="accent1">
                    <a:lumMod val="60000"/>
                    <a:lumOff val="40000"/>
                  </a:schemeClr>
                </a:solidFill>
              </a:rPr>
              <a:t>     </a:t>
            </a:r>
            <a:r>
              <a:rPr lang="en-US" sz="2000" dirty="0" err="1">
                <a:solidFill>
                  <a:schemeClr val="accent1">
                    <a:lumMod val="60000"/>
                    <a:lumOff val="40000"/>
                  </a:schemeClr>
                </a:solidFill>
              </a:rPr>
              <a:t>js.executeScript</a:t>
            </a:r>
            <a:r>
              <a:rPr lang="en-US" sz="2000" dirty="0">
                <a:solidFill>
                  <a:schemeClr val="accent1">
                    <a:lumMod val="60000"/>
                    <a:lumOff val="40000"/>
                  </a:schemeClr>
                </a:solidFill>
              </a:rPr>
              <a:t>("</a:t>
            </a:r>
            <a:r>
              <a:rPr lang="en-US" sz="2000" dirty="0" err="1">
                <a:solidFill>
                  <a:schemeClr val="accent1">
                    <a:lumMod val="60000"/>
                    <a:lumOff val="40000"/>
                  </a:schemeClr>
                </a:solidFill>
              </a:rPr>
              <a:t>document.getElementById</a:t>
            </a:r>
            <a:r>
              <a:rPr lang="en-US" sz="2000" dirty="0">
                <a:solidFill>
                  <a:schemeClr val="accent1">
                    <a:lumMod val="60000"/>
                    <a:lumOff val="40000"/>
                  </a:schemeClr>
                </a:solidFill>
              </a:rPr>
              <a:t>('result').</a:t>
            </a:r>
            <a:r>
              <a:rPr lang="en-US" sz="2000" dirty="0" err="1">
                <a:solidFill>
                  <a:schemeClr val="accent1">
                    <a:lumMod val="60000"/>
                    <a:lumOff val="40000"/>
                  </a:schemeClr>
                </a:solidFill>
              </a:rPr>
              <a:t>setAttribute</a:t>
            </a:r>
            <a:r>
              <a:rPr lang="en-US" sz="2000" dirty="0">
                <a:solidFill>
                  <a:schemeClr val="accent1">
                    <a:lumMod val="60000"/>
                    <a:lumOff val="40000"/>
                  </a:schemeClr>
                </a:solidFill>
              </a:rPr>
              <a:t>('ID', '</a:t>
            </a:r>
            <a:r>
              <a:rPr lang="en-US" sz="2000" dirty="0" err="1">
                <a:solidFill>
                  <a:schemeClr val="accent1">
                    <a:lumMod val="60000"/>
                    <a:lumOff val="40000"/>
                  </a:schemeClr>
                </a:solidFill>
              </a:rPr>
              <a:t>newID</a:t>
            </a:r>
            <a:r>
              <a:rPr lang="en-US" sz="2000" dirty="0">
                <a:solidFill>
                  <a:schemeClr val="accent1">
                    <a:lumMod val="60000"/>
                    <a:lumOff val="40000"/>
                  </a:schemeClr>
                </a:solidFill>
              </a:rPr>
              <a:t>')");</a:t>
            </a:r>
          </a:p>
          <a:p>
            <a:pPr marL="0" indent="0">
              <a:buNone/>
            </a:pPr>
            <a:endParaRPr lang="en-US" dirty="0">
              <a:solidFill>
                <a:schemeClr val="accent1">
                  <a:lumMod val="60000"/>
                  <a:lumOff val="40000"/>
                </a:schemeClr>
              </a:solidFill>
            </a:endParaRPr>
          </a:p>
          <a:p>
            <a:pPr marL="0" indent="0">
              <a:buNone/>
            </a:pPr>
            <a:endParaRPr lang="en-US" dirty="0">
              <a:solidFill>
                <a:schemeClr val="accent1">
                  <a:lumMod val="60000"/>
                  <a:lumOff val="40000"/>
                </a:schemeClr>
              </a:solidFill>
            </a:endParaRPr>
          </a:p>
          <a:p>
            <a:r>
              <a:rPr lang="en-US" dirty="0">
                <a:solidFill>
                  <a:schemeClr val="accent4"/>
                </a:solidFill>
              </a:rPr>
              <a:t>Can be used to set any attribute of an element</a:t>
            </a:r>
          </a:p>
          <a:p>
            <a:r>
              <a:rPr lang="en-US" dirty="0">
                <a:solidFill>
                  <a:schemeClr val="accent4"/>
                </a:solidFill>
              </a:rPr>
              <a:t>Helps in working with HTML5 elements like video</a:t>
            </a:r>
          </a:p>
          <a:p>
            <a:r>
              <a:rPr lang="en-US" dirty="0">
                <a:solidFill>
                  <a:schemeClr val="accent4"/>
                </a:solidFill>
              </a:rPr>
              <a:t>Can be used to capture the AJAX requests</a:t>
            </a:r>
          </a:p>
        </p:txBody>
      </p:sp>
      <p:sp>
        <p:nvSpPr>
          <p:cNvPr id="4" name="Title 3"/>
          <p:cNvSpPr>
            <a:spLocks noGrp="1"/>
          </p:cNvSpPr>
          <p:nvPr>
            <p:ph type="title"/>
          </p:nvPr>
        </p:nvSpPr>
        <p:spPr/>
        <p:txBody>
          <a:bodyPr>
            <a:normAutofit fontScale="90000"/>
          </a:bodyPr>
          <a:lstStyle/>
          <a:p>
            <a:r>
              <a:rPr lang="en-US" dirty="0"/>
              <a:t>JAVASCRIPT EXECUTOR</a:t>
            </a:r>
          </a:p>
        </p:txBody>
      </p:sp>
    </p:spTree>
    <p:extLst>
      <p:ext uri="{BB962C8B-B14F-4D97-AF65-F5344CB8AC3E}">
        <p14:creationId xmlns:p14="http://schemas.microsoft.com/office/powerpoint/2010/main" val="17420647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377243"/>
            <a:ext cx="10972800" cy="4767969"/>
          </a:xfrm>
        </p:spPr>
        <p:txBody>
          <a:bodyPr/>
          <a:lstStyle/>
          <a:p>
            <a:pPr marL="0" indent="0">
              <a:buNone/>
            </a:pPr>
            <a:r>
              <a:rPr lang="en-US" dirty="0"/>
              <a:t>With the help of profiling, the settings of browsers can be changed during the execution session. As web driver can access the native API of the browser, so it allows the user to change the default setting as per the requirement.</a:t>
            </a:r>
          </a:p>
          <a:p>
            <a:pPr marL="0" indent="0">
              <a:buNone/>
            </a:pPr>
            <a:endParaRPr lang="en-US" dirty="0"/>
          </a:p>
          <a:p>
            <a:pPr marL="0" indent="0">
              <a:buNone/>
            </a:pPr>
            <a:r>
              <a:rPr lang="en-US" dirty="0"/>
              <a:t>Few of the setting which can be changed by creating a profile are listed below</a:t>
            </a:r>
          </a:p>
          <a:p>
            <a:pPr marL="0" indent="0">
              <a:buNone/>
            </a:pPr>
            <a:endParaRPr lang="en-US" dirty="0"/>
          </a:p>
          <a:p>
            <a:r>
              <a:rPr lang="en-US" dirty="0"/>
              <a:t>Change the default download folder</a:t>
            </a:r>
          </a:p>
          <a:p>
            <a:r>
              <a:rPr lang="en-US" dirty="0"/>
              <a:t>Load the Add – Ins with the browser</a:t>
            </a:r>
          </a:p>
          <a:p>
            <a:r>
              <a:rPr lang="en-US" dirty="0"/>
              <a:t>The user agent can be changed </a:t>
            </a:r>
          </a:p>
          <a:p>
            <a:r>
              <a:rPr lang="en-US" dirty="0"/>
              <a:t>Handling the SSL Certificates</a:t>
            </a:r>
          </a:p>
          <a:p>
            <a:r>
              <a:rPr lang="en-US" dirty="0"/>
              <a:t>Enabling the native events</a:t>
            </a:r>
          </a:p>
        </p:txBody>
      </p:sp>
      <p:sp>
        <p:nvSpPr>
          <p:cNvPr id="4" name="Title 3"/>
          <p:cNvSpPr>
            <a:spLocks noGrp="1"/>
          </p:cNvSpPr>
          <p:nvPr>
            <p:ph type="title"/>
          </p:nvPr>
        </p:nvSpPr>
        <p:spPr/>
        <p:txBody>
          <a:bodyPr>
            <a:normAutofit fontScale="90000"/>
          </a:bodyPr>
          <a:lstStyle/>
          <a:p>
            <a:r>
              <a:rPr lang="en-US" dirty="0"/>
              <a:t>PROFILING IN WEB DRIVER</a:t>
            </a:r>
          </a:p>
        </p:txBody>
      </p:sp>
    </p:spTree>
    <p:extLst>
      <p:ext uri="{BB962C8B-B14F-4D97-AF65-F5344CB8AC3E}">
        <p14:creationId xmlns:p14="http://schemas.microsoft.com/office/powerpoint/2010/main" val="36039448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solidFill>
                  <a:schemeClr val="accent4"/>
                </a:solidFill>
              </a:rPr>
              <a:t>User Agent</a:t>
            </a:r>
          </a:p>
          <a:p>
            <a:pPr marL="0" indent="0">
              <a:buNone/>
            </a:pPr>
            <a:r>
              <a:rPr lang="en-US" dirty="0">
                <a:solidFill>
                  <a:schemeClr val="accent4"/>
                </a:solidFill>
              </a:rPr>
              <a:t>           </a:t>
            </a:r>
          </a:p>
          <a:p>
            <a:pPr marL="0" indent="0">
              <a:buNone/>
            </a:pPr>
            <a:endParaRPr lang="en-US" dirty="0">
              <a:solidFill>
                <a:schemeClr val="accent4"/>
              </a:solidFill>
            </a:endParaRPr>
          </a:p>
          <a:p>
            <a:pPr marL="0" indent="0">
              <a:buNone/>
            </a:pPr>
            <a:endParaRPr lang="en-US" dirty="0">
              <a:solidFill>
                <a:schemeClr val="accent4"/>
              </a:solidFill>
            </a:endParaRPr>
          </a:p>
          <a:p>
            <a:pPr marL="0" indent="0">
              <a:buNone/>
            </a:pPr>
            <a:endParaRPr lang="en-US" dirty="0">
              <a:solidFill>
                <a:schemeClr val="accent4"/>
              </a:solidFill>
            </a:endParaRPr>
          </a:p>
          <a:p>
            <a:r>
              <a:rPr lang="en-US" b="1" dirty="0">
                <a:solidFill>
                  <a:schemeClr val="accent4"/>
                </a:solidFill>
              </a:rPr>
              <a:t>Accepting SSL Certificates</a:t>
            </a:r>
          </a:p>
          <a:p>
            <a:pPr marL="0" indent="0">
              <a:buNone/>
            </a:pPr>
            <a:r>
              <a:rPr lang="en-US" dirty="0">
                <a:solidFill>
                  <a:schemeClr val="accent4"/>
                </a:solidFill>
              </a:rPr>
              <a:t>		With the help of following profile, the browser will accept the SSL certificates without any prompt.</a:t>
            </a:r>
          </a:p>
          <a:p>
            <a:pPr marL="0" indent="0">
              <a:buNone/>
            </a:pPr>
            <a:endParaRPr lang="en-US" dirty="0">
              <a:solidFill>
                <a:schemeClr val="accent4"/>
              </a:solidFill>
            </a:endParaRPr>
          </a:p>
        </p:txBody>
      </p:sp>
      <p:sp>
        <p:nvSpPr>
          <p:cNvPr id="4" name="Title 3"/>
          <p:cNvSpPr>
            <a:spLocks noGrp="1"/>
          </p:cNvSpPr>
          <p:nvPr>
            <p:ph type="title"/>
          </p:nvPr>
        </p:nvSpPr>
        <p:spPr/>
        <p:txBody>
          <a:bodyPr>
            <a:normAutofit fontScale="90000"/>
          </a:bodyPr>
          <a:lstStyle/>
          <a:p>
            <a:r>
              <a:rPr lang="en-US" dirty="0"/>
              <a:t>FIREFOX PROFILE</a:t>
            </a:r>
          </a:p>
        </p:txBody>
      </p:sp>
      <p:sp>
        <p:nvSpPr>
          <p:cNvPr id="7" name="Rectangle 6"/>
          <p:cNvSpPr/>
          <p:nvPr/>
        </p:nvSpPr>
        <p:spPr>
          <a:xfrm>
            <a:off x="1371600" y="1583267"/>
            <a:ext cx="6781800" cy="1200329"/>
          </a:xfrm>
          <a:prstGeom prst="rect">
            <a:avLst/>
          </a:prstGeom>
        </p:spPr>
        <p:txBody>
          <a:bodyPr wrap="square">
            <a:spAutoFit/>
          </a:bodyPr>
          <a:lstStyle/>
          <a:p>
            <a:r>
              <a:rPr lang="en-US" dirty="0"/>
              <a:t> </a:t>
            </a:r>
            <a:r>
              <a:rPr lang="en-US" dirty="0" err="1"/>
              <a:t>FirefoxProfile</a:t>
            </a:r>
            <a:r>
              <a:rPr lang="en-US" dirty="0"/>
              <a:t> profile = </a:t>
            </a:r>
            <a:r>
              <a:rPr lang="en-US" b="1" dirty="0"/>
              <a:t>new </a:t>
            </a:r>
            <a:r>
              <a:rPr lang="en-US" b="1" dirty="0" err="1"/>
              <a:t>FirefoxProfile</a:t>
            </a:r>
            <a:r>
              <a:rPr lang="en-US" b="1" dirty="0"/>
              <a:t>();</a:t>
            </a:r>
          </a:p>
          <a:p>
            <a:r>
              <a:rPr lang="en-US" dirty="0"/>
              <a:t>  </a:t>
            </a:r>
            <a:r>
              <a:rPr lang="en-US" dirty="0" err="1"/>
              <a:t>profile.setPreference</a:t>
            </a:r>
            <a:r>
              <a:rPr lang="en-US" dirty="0"/>
              <a:t>("</a:t>
            </a:r>
            <a:r>
              <a:rPr lang="en-US" dirty="0" err="1"/>
              <a:t>general.useragent.override</a:t>
            </a:r>
            <a:r>
              <a:rPr lang="en-US" dirty="0"/>
              <a:t>", "</a:t>
            </a:r>
            <a:r>
              <a:rPr lang="en-US" dirty="0" err="1"/>
              <a:t>iphone</a:t>
            </a:r>
            <a:r>
              <a:rPr lang="en-US" dirty="0"/>
              <a:t>");</a:t>
            </a:r>
          </a:p>
          <a:p>
            <a:r>
              <a:rPr lang="en-US" dirty="0"/>
              <a:t>  WebDriver driver = </a:t>
            </a:r>
            <a:r>
              <a:rPr lang="en-US" b="1" dirty="0"/>
              <a:t>new </a:t>
            </a:r>
            <a:r>
              <a:rPr lang="en-US" b="1" dirty="0" err="1"/>
              <a:t>FirefoxDriver</a:t>
            </a:r>
            <a:r>
              <a:rPr lang="en-US" b="1" dirty="0"/>
              <a:t>(profile);</a:t>
            </a:r>
          </a:p>
          <a:p>
            <a:r>
              <a:rPr lang="en-US" dirty="0"/>
              <a:t>  driver.get("http://www.timesofindia.com");</a:t>
            </a:r>
          </a:p>
        </p:txBody>
      </p:sp>
      <p:sp>
        <p:nvSpPr>
          <p:cNvPr id="8" name="Rectangle 7"/>
          <p:cNvSpPr/>
          <p:nvPr/>
        </p:nvSpPr>
        <p:spPr>
          <a:xfrm>
            <a:off x="1371600" y="3857977"/>
            <a:ext cx="7467600" cy="1754326"/>
          </a:xfrm>
          <a:prstGeom prst="rect">
            <a:avLst/>
          </a:prstGeom>
        </p:spPr>
        <p:txBody>
          <a:bodyPr wrap="square">
            <a:spAutoFit/>
          </a:bodyPr>
          <a:lstStyle/>
          <a:p>
            <a:r>
              <a:rPr lang="en-US" dirty="0" err="1"/>
              <a:t>ProfilesIni</a:t>
            </a:r>
            <a:r>
              <a:rPr lang="en-US" dirty="0"/>
              <a:t> </a:t>
            </a:r>
            <a:r>
              <a:rPr lang="en-US" dirty="0" err="1"/>
              <a:t>allProfiles</a:t>
            </a:r>
            <a:r>
              <a:rPr lang="en-US" dirty="0"/>
              <a:t> = </a:t>
            </a:r>
            <a:r>
              <a:rPr lang="en-US" b="1" dirty="0"/>
              <a:t>new </a:t>
            </a:r>
            <a:r>
              <a:rPr lang="en-US" b="1" dirty="0" err="1"/>
              <a:t>ProfilesIni</a:t>
            </a:r>
            <a:r>
              <a:rPr lang="en-US" b="1" dirty="0"/>
              <a:t>();</a:t>
            </a:r>
          </a:p>
          <a:p>
            <a:r>
              <a:rPr lang="en-US" dirty="0"/>
              <a:t>    </a:t>
            </a:r>
            <a:r>
              <a:rPr lang="en-US" dirty="0" err="1"/>
              <a:t>FirefoxProfile</a:t>
            </a:r>
            <a:r>
              <a:rPr lang="en-US" dirty="0"/>
              <a:t> </a:t>
            </a:r>
            <a:r>
              <a:rPr lang="en-US" dirty="0" err="1"/>
              <a:t>myProfile</a:t>
            </a:r>
            <a:r>
              <a:rPr lang="en-US" dirty="0"/>
              <a:t> = </a:t>
            </a:r>
            <a:r>
              <a:rPr lang="en-US" dirty="0" err="1"/>
              <a:t>allProfiles.getProfile</a:t>
            </a:r>
            <a:r>
              <a:rPr lang="en-US" dirty="0"/>
              <a:t>("</a:t>
            </a:r>
            <a:r>
              <a:rPr lang="en-US" dirty="0" err="1"/>
              <a:t>CertificateIssue</a:t>
            </a:r>
            <a:r>
              <a:rPr lang="en-US" dirty="0"/>
              <a:t>"); </a:t>
            </a:r>
          </a:p>
          <a:p>
            <a:r>
              <a:rPr lang="en-US" dirty="0"/>
              <a:t>    </a:t>
            </a:r>
            <a:r>
              <a:rPr lang="en-US" dirty="0" err="1"/>
              <a:t>myProfile.setAcceptUntrustedCertificates</a:t>
            </a:r>
            <a:r>
              <a:rPr lang="en-US" dirty="0"/>
              <a:t>(</a:t>
            </a:r>
            <a:r>
              <a:rPr lang="en-US" b="1" dirty="0"/>
              <a:t>true); </a:t>
            </a:r>
          </a:p>
          <a:p>
            <a:r>
              <a:rPr lang="en-US" dirty="0"/>
              <a:t>    </a:t>
            </a:r>
            <a:r>
              <a:rPr lang="en-US" dirty="0" err="1"/>
              <a:t>myProfile.setAssumeUntrustedCertificateIssuer</a:t>
            </a:r>
            <a:r>
              <a:rPr lang="en-US" dirty="0"/>
              <a:t>(</a:t>
            </a:r>
            <a:r>
              <a:rPr lang="en-US" b="1" dirty="0"/>
              <a:t>false);</a:t>
            </a:r>
          </a:p>
          <a:p>
            <a:r>
              <a:rPr lang="en-US" dirty="0"/>
              <a:t>    WebDriver Driver = </a:t>
            </a:r>
            <a:r>
              <a:rPr lang="en-US" b="1" dirty="0"/>
              <a:t>new </a:t>
            </a:r>
            <a:r>
              <a:rPr lang="en-US" b="1" dirty="0" err="1"/>
              <a:t>FirefoxDriver</a:t>
            </a:r>
            <a:r>
              <a:rPr lang="en-US" b="1" dirty="0"/>
              <a:t>(</a:t>
            </a:r>
            <a:r>
              <a:rPr lang="en-US" b="1" dirty="0" err="1"/>
              <a:t>myProfile</a:t>
            </a:r>
            <a:r>
              <a:rPr lang="en-US" b="1" dirty="0"/>
              <a:t>); </a:t>
            </a:r>
          </a:p>
          <a:p>
            <a:r>
              <a:rPr lang="en-US" dirty="0"/>
              <a:t>    Driver.get("www.test.com");</a:t>
            </a:r>
          </a:p>
        </p:txBody>
      </p:sp>
    </p:spTree>
    <p:extLst>
      <p:ext uri="{BB962C8B-B14F-4D97-AF65-F5344CB8AC3E}">
        <p14:creationId xmlns:p14="http://schemas.microsoft.com/office/powerpoint/2010/main" val="27739980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Acts like a recovery scenario </a:t>
            </a:r>
          </a:p>
          <a:p>
            <a:r>
              <a:rPr lang="en-US" dirty="0"/>
              <a:t>Hooks to the driver </a:t>
            </a:r>
          </a:p>
          <a:p>
            <a:pPr marL="0" indent="0">
              <a:buNone/>
            </a:pPr>
            <a:endParaRPr lang="en-US" dirty="0"/>
          </a:p>
          <a:p>
            <a:pPr marL="0" indent="0">
              <a:buNone/>
            </a:pPr>
            <a:r>
              <a:rPr lang="en-US" dirty="0"/>
              <a:t>Different Events : </a:t>
            </a:r>
          </a:p>
          <a:p>
            <a:pPr>
              <a:buFont typeface="Wingdings" panose="05000000000000000000" pitchFamily="2" charset="2"/>
              <a:buChar char="Ø"/>
            </a:pPr>
            <a:r>
              <a:rPr lang="en-US" dirty="0"/>
              <a:t>Before Click</a:t>
            </a:r>
          </a:p>
          <a:p>
            <a:pPr>
              <a:buFont typeface="Wingdings" panose="05000000000000000000" pitchFamily="2" charset="2"/>
              <a:buChar char="Ø"/>
            </a:pPr>
            <a:r>
              <a:rPr lang="en-US" dirty="0"/>
              <a:t>After Click</a:t>
            </a:r>
          </a:p>
          <a:p>
            <a:pPr>
              <a:buFont typeface="Wingdings" panose="05000000000000000000" pitchFamily="2" charset="2"/>
              <a:buChar char="Ø"/>
            </a:pPr>
            <a:r>
              <a:rPr lang="en-US" dirty="0"/>
              <a:t>Before navigate</a:t>
            </a:r>
          </a:p>
          <a:p>
            <a:pPr>
              <a:buFont typeface="Wingdings" panose="05000000000000000000" pitchFamily="2" charset="2"/>
              <a:buChar char="Ø"/>
            </a:pPr>
            <a:r>
              <a:rPr lang="en-US" dirty="0"/>
              <a:t>After Navigate</a:t>
            </a:r>
          </a:p>
          <a:p>
            <a:pPr>
              <a:buFont typeface="Wingdings" panose="05000000000000000000" pitchFamily="2" charset="2"/>
              <a:buChar char="Ø"/>
            </a:pPr>
            <a:r>
              <a:rPr lang="en-US" dirty="0"/>
              <a:t>On Exception</a:t>
            </a:r>
          </a:p>
          <a:p>
            <a:pPr marL="0" indent="0">
              <a:buNone/>
            </a:pPr>
            <a:endParaRPr lang="en-US" dirty="0"/>
          </a:p>
          <a:p>
            <a:pPr marL="0" indent="0">
              <a:buNone/>
            </a:pPr>
            <a:r>
              <a:rPr lang="en-US" dirty="0"/>
              <a:t>Register the listener using following code :</a:t>
            </a:r>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a:t>WEBDRIVER LISTENERS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6267" y="1142999"/>
            <a:ext cx="4752622" cy="2462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10" y="5421311"/>
            <a:ext cx="4899379" cy="783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83892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What is the difference between implicit wait and explicit wait?</a:t>
            </a:r>
          </a:p>
          <a:p>
            <a:r>
              <a:rPr lang="en-US" dirty="0"/>
              <a:t>What is the </a:t>
            </a:r>
            <a:r>
              <a:rPr lang="en-US" dirty="0" err="1"/>
              <a:t>disadvatage</a:t>
            </a:r>
            <a:r>
              <a:rPr lang="en-US" dirty="0"/>
              <a:t> of using </a:t>
            </a:r>
            <a:r>
              <a:rPr lang="en-US" dirty="0" err="1"/>
              <a:t>thread.sleep</a:t>
            </a:r>
            <a:r>
              <a:rPr lang="en-US" dirty="0"/>
              <a:t>()?</a:t>
            </a:r>
          </a:p>
          <a:p>
            <a:r>
              <a:rPr lang="en-US" dirty="0"/>
              <a:t>Which method of Action class can used to drag and drop an element?</a:t>
            </a:r>
          </a:p>
        </p:txBody>
      </p:sp>
      <p:sp>
        <p:nvSpPr>
          <p:cNvPr id="3" name="Title 2"/>
          <p:cNvSpPr>
            <a:spLocks noGrp="1"/>
          </p:cNvSpPr>
          <p:nvPr>
            <p:ph type="title"/>
          </p:nvPr>
        </p:nvSpPr>
        <p:spPr/>
        <p:txBody>
          <a:bodyPr>
            <a:normAutofit fontScale="90000"/>
          </a:bodyPr>
          <a:lstStyle/>
          <a:p>
            <a:r>
              <a:rPr lang="en-US" dirty="0"/>
              <a:t>Quiz</a:t>
            </a:r>
          </a:p>
        </p:txBody>
      </p:sp>
    </p:spTree>
    <p:extLst>
      <p:ext uri="{BB962C8B-B14F-4D97-AF65-F5344CB8AC3E}">
        <p14:creationId xmlns:p14="http://schemas.microsoft.com/office/powerpoint/2010/main" val="40840486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Write a script to find total no. of images on a </a:t>
            </a:r>
            <a:r>
              <a:rPr lang="en-US" dirty="0" err="1"/>
              <a:t>flipkart</a:t>
            </a:r>
            <a:r>
              <a:rPr lang="en-US" dirty="0"/>
              <a:t> home page.</a:t>
            </a:r>
          </a:p>
          <a:p>
            <a:r>
              <a:rPr lang="en-US" dirty="0"/>
              <a:t>Write a script to select a value from a custom dropdown on google advance search page</a:t>
            </a:r>
          </a:p>
          <a:p>
            <a:r>
              <a:rPr lang="en-US" dirty="0"/>
              <a:t>Write a script to select male check box on </a:t>
            </a:r>
            <a:r>
              <a:rPr lang="en-US" dirty="0" err="1"/>
              <a:t>facebook</a:t>
            </a:r>
            <a:r>
              <a:rPr lang="en-US" dirty="0"/>
              <a:t> signup page</a:t>
            </a:r>
          </a:p>
          <a:p>
            <a:r>
              <a:rPr lang="en-US" dirty="0"/>
              <a:t>Write a script to verify error messages on Gmail login page</a:t>
            </a:r>
          </a:p>
          <a:p>
            <a:r>
              <a:rPr lang="en-US" dirty="0"/>
              <a:t>On naukri.com pops window will open. You need to switch to a pop-up window and ensure on which pop-up window your are on.</a:t>
            </a:r>
          </a:p>
          <a:p>
            <a:pPr fontAlgn="base"/>
            <a:r>
              <a:rPr lang="en-US" dirty="0"/>
              <a:t>Action Classes</a:t>
            </a:r>
          </a:p>
          <a:p>
            <a:pPr marL="342900" indent="-342900" fontAlgn="base">
              <a:buFont typeface="+mj-lt"/>
              <a:buAutoNum type="arabicPeriod"/>
            </a:pPr>
            <a:r>
              <a:rPr lang="en-US" dirty="0"/>
              <a:t>Perform drag and drop : </a:t>
            </a:r>
            <a:r>
              <a:rPr lang="en-US" dirty="0">
                <a:hlinkClick r:id="rId2"/>
              </a:rPr>
              <a:t>http://jqueryui.com/droppable/</a:t>
            </a:r>
            <a:endParaRPr lang="en-US" dirty="0"/>
          </a:p>
          <a:p>
            <a:pPr marL="342900" indent="-342900" fontAlgn="base">
              <a:buFont typeface="+mj-lt"/>
              <a:buAutoNum type="arabicPeriod"/>
            </a:pPr>
            <a:r>
              <a:rPr lang="en-US" dirty="0"/>
              <a:t>Click and hold : </a:t>
            </a:r>
            <a:r>
              <a:rPr lang="en-US" dirty="0">
                <a:hlinkClick r:id="rId3"/>
              </a:rPr>
              <a:t>http://jqueryui.com/selectable/</a:t>
            </a:r>
            <a:endParaRPr lang="en-US" dirty="0"/>
          </a:p>
          <a:p>
            <a:pPr marL="342900" indent="-342900" fontAlgn="base">
              <a:buFont typeface="+mj-lt"/>
              <a:buAutoNum type="arabicPeriod"/>
            </a:pPr>
            <a:r>
              <a:rPr lang="en-US" dirty="0"/>
              <a:t>Also find an example for right click*/</a:t>
            </a:r>
          </a:p>
          <a:p>
            <a:pPr marL="342900" indent="-342900">
              <a:buFont typeface="+mj-lt"/>
              <a:buAutoNum type="arabicPeriod"/>
            </a:pPr>
            <a:endParaRPr lang="en-US" dirty="0"/>
          </a:p>
        </p:txBody>
      </p:sp>
      <p:sp>
        <p:nvSpPr>
          <p:cNvPr id="3" name="Title 2"/>
          <p:cNvSpPr>
            <a:spLocks noGrp="1"/>
          </p:cNvSpPr>
          <p:nvPr>
            <p:ph type="title"/>
          </p:nvPr>
        </p:nvSpPr>
        <p:spPr/>
        <p:txBody>
          <a:bodyPr>
            <a:normAutofit fontScale="90000"/>
          </a:bodyPr>
          <a:lstStyle/>
          <a:p>
            <a:r>
              <a:rPr lang="en-US" dirty="0"/>
              <a:t>Assessments</a:t>
            </a:r>
          </a:p>
        </p:txBody>
      </p:sp>
    </p:spTree>
    <p:extLst>
      <p:ext uri="{BB962C8B-B14F-4D97-AF65-F5344CB8AC3E}">
        <p14:creationId xmlns:p14="http://schemas.microsoft.com/office/powerpoint/2010/main" val="27052101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indent="0">
              <a:buNone/>
            </a:pPr>
            <a:r>
              <a:rPr lang="en-US" dirty="0"/>
              <a:t>Overview of other Selenium features</a:t>
            </a:r>
          </a:p>
          <a:p>
            <a:pPr marL="0" indent="0">
              <a:buNone/>
            </a:pPr>
            <a:endParaRPr lang="en-US" dirty="0"/>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9759738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OVERVIEW OF OTHER SELENIUM FEATURES</a:t>
            </a:r>
          </a:p>
        </p:txBody>
      </p:sp>
    </p:spTree>
    <p:extLst>
      <p:ext uri="{BB962C8B-B14F-4D97-AF65-F5344CB8AC3E}">
        <p14:creationId xmlns:p14="http://schemas.microsoft.com/office/powerpoint/2010/main" val="1324570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264357"/>
            <a:ext cx="10972800" cy="4880856"/>
          </a:xfrm>
        </p:spPr>
        <p:txBody>
          <a:bodyPr/>
          <a:lstStyle/>
          <a:p>
            <a:pPr marL="0" indent="0">
              <a:buNone/>
            </a:pPr>
            <a:r>
              <a:rPr lang="en-US" dirty="0"/>
              <a:t>Every browser consists of different layers which comprises the architecture of the browser. It’s necessary to ensure that web application works on all the major browsers.</a:t>
            </a:r>
          </a:p>
          <a:p>
            <a:pPr marL="0" indent="0">
              <a:buNone/>
            </a:pPr>
            <a:endParaRPr lang="en-US" dirty="0"/>
          </a:p>
          <a:p>
            <a:pPr marL="0" indent="0">
              <a:buNone/>
            </a:pPr>
            <a:r>
              <a:rPr lang="en-US" dirty="0"/>
              <a:t>Key components of browsers are shown as below:</a:t>
            </a:r>
          </a:p>
          <a:p>
            <a:pPr marL="0" indent="0">
              <a:buNone/>
            </a:pPr>
            <a:endParaRPr lang="en-US" dirty="0"/>
          </a:p>
          <a:p>
            <a:pPr marL="0" indent="0">
              <a:buNone/>
            </a:pPr>
            <a:endParaRPr lang="en-US" dirty="0"/>
          </a:p>
        </p:txBody>
      </p:sp>
      <p:sp>
        <p:nvSpPr>
          <p:cNvPr id="4" name="Title 3"/>
          <p:cNvSpPr>
            <a:spLocks noGrp="1"/>
          </p:cNvSpPr>
          <p:nvPr>
            <p:ph type="title"/>
          </p:nvPr>
        </p:nvSpPr>
        <p:spPr/>
        <p:txBody>
          <a:bodyPr/>
          <a:lstStyle/>
          <a:p>
            <a:r>
              <a:rPr lang="en-US" dirty="0"/>
              <a:t>TESTING ON MULTIPLE BROWSERS (COMPATIBILITY TESTING)</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5245" y="2667000"/>
            <a:ext cx="678180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04310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1356" y="1422400"/>
            <a:ext cx="10972800" cy="4722812"/>
          </a:xfrm>
        </p:spPr>
        <p:txBody>
          <a:bodyPr/>
          <a:lstStyle/>
          <a:p>
            <a:pPr marL="0" indent="0">
              <a:buNone/>
            </a:pPr>
            <a:r>
              <a:rPr lang="en-US" dirty="0"/>
              <a:t>Selenium doesn’t provide any in built checkpoints for validations so user need to create their own custom checkpoint.</a:t>
            </a:r>
          </a:p>
          <a:p>
            <a:pPr marL="0" indent="0">
              <a:buNone/>
            </a:pPr>
            <a:endParaRPr lang="en-US" dirty="0"/>
          </a:p>
          <a:p>
            <a:pPr marL="0" indent="0">
              <a:buNone/>
            </a:pPr>
            <a:r>
              <a:rPr lang="en-US" dirty="0"/>
              <a:t>Different validations which can be performed are:</a:t>
            </a:r>
          </a:p>
          <a:p>
            <a:r>
              <a:rPr lang="en-US" dirty="0"/>
              <a:t>Validate existence of element.</a:t>
            </a:r>
          </a:p>
          <a:p>
            <a:r>
              <a:rPr lang="en-US" dirty="0"/>
              <a:t>Checking the text of an element.</a:t>
            </a:r>
          </a:p>
          <a:p>
            <a:r>
              <a:rPr lang="en-US" dirty="0"/>
              <a:t>Image verification.</a:t>
            </a:r>
          </a:p>
          <a:p>
            <a:r>
              <a:rPr lang="en-US" dirty="0"/>
              <a:t>Database validation.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Custom checkpoints can be created by writing the </a:t>
            </a:r>
            <a:r>
              <a:rPr lang="en-US" dirty="0" err="1"/>
              <a:t>boolean</a:t>
            </a:r>
            <a:r>
              <a:rPr lang="en-US" dirty="0"/>
              <a:t> methods as shown below:</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Use below statement for the checkpoint</a:t>
            </a:r>
          </a:p>
        </p:txBody>
      </p:sp>
      <p:sp>
        <p:nvSpPr>
          <p:cNvPr id="3" name="Title 2"/>
          <p:cNvSpPr>
            <a:spLocks noGrp="1"/>
          </p:cNvSpPr>
          <p:nvPr>
            <p:ph type="title"/>
          </p:nvPr>
        </p:nvSpPr>
        <p:spPr/>
        <p:txBody>
          <a:bodyPr>
            <a:normAutofit fontScale="90000"/>
          </a:bodyPr>
          <a:lstStyle/>
          <a:p>
            <a:r>
              <a:rPr lang="en-US" dirty="0"/>
              <a:t>CHECKPOINTS</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199" y="2175578"/>
            <a:ext cx="340042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312" y="4176803"/>
            <a:ext cx="3124200" cy="433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33385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399822"/>
            <a:ext cx="10972800" cy="4745390"/>
          </a:xfrm>
        </p:spPr>
        <p:txBody>
          <a:bodyPr/>
          <a:lstStyle/>
          <a:p>
            <a:r>
              <a:rPr lang="en-US" sz="1600" dirty="0"/>
              <a:t>There can be multiple java files where the test scripts will reside.  So it’s important that all the test scripts uses the same driver instance through out the execution.</a:t>
            </a:r>
          </a:p>
          <a:p>
            <a:pPr marL="0" indent="0">
              <a:buNone/>
            </a:pPr>
            <a:endParaRPr lang="en-US" sz="1600" dirty="0"/>
          </a:p>
          <a:p>
            <a:r>
              <a:rPr lang="en-US" sz="1600" dirty="0"/>
              <a:t>There are different pattern that ensures that only one instance is created and used across different classes.</a:t>
            </a:r>
          </a:p>
          <a:p>
            <a:pPr marL="0" indent="0">
              <a:buNone/>
            </a:pPr>
            <a:endParaRPr lang="en-US" sz="1600" dirty="0"/>
          </a:p>
          <a:p>
            <a:r>
              <a:rPr lang="en-US" sz="1600" dirty="0"/>
              <a:t>As a good practice the automation developer should create a </a:t>
            </a:r>
            <a:r>
              <a:rPr lang="en-US" sz="1600" dirty="0" err="1"/>
              <a:t>webdriver</a:t>
            </a:r>
            <a:r>
              <a:rPr lang="en-US" sz="1600" dirty="0"/>
              <a:t> setup file which will initiate the </a:t>
            </a:r>
            <a:r>
              <a:rPr lang="en-US" sz="1600" dirty="0" err="1"/>
              <a:t>webdriver</a:t>
            </a:r>
            <a:r>
              <a:rPr lang="en-US" sz="1600" dirty="0"/>
              <a:t> session and also can have some generic methods like click, type, navigate etc.</a:t>
            </a:r>
          </a:p>
          <a:p>
            <a:pPr marL="0" indent="0">
              <a:buNone/>
            </a:pPr>
            <a:endParaRPr lang="en-US" sz="1600" dirty="0"/>
          </a:p>
          <a:p>
            <a:r>
              <a:rPr lang="en-US" sz="1600" dirty="0"/>
              <a:t>In the next few slides we will discuss how to initiate the web driver session and to be shared across test scripts.</a:t>
            </a:r>
          </a:p>
        </p:txBody>
      </p:sp>
      <p:sp>
        <p:nvSpPr>
          <p:cNvPr id="4" name="Title 3"/>
          <p:cNvSpPr>
            <a:spLocks noGrp="1"/>
          </p:cNvSpPr>
          <p:nvPr>
            <p:ph type="title"/>
          </p:nvPr>
        </p:nvSpPr>
        <p:spPr/>
        <p:txBody>
          <a:bodyPr>
            <a:normAutofit fontScale="90000"/>
          </a:bodyPr>
          <a:lstStyle/>
          <a:p>
            <a:r>
              <a:rPr lang="en-US" dirty="0"/>
              <a:t>HOW TO USE DRIVER ACROSS DIFFERENT CLASSES</a:t>
            </a:r>
          </a:p>
        </p:txBody>
      </p:sp>
    </p:spTree>
    <p:extLst>
      <p:ext uri="{BB962C8B-B14F-4D97-AF65-F5344CB8AC3E}">
        <p14:creationId xmlns:p14="http://schemas.microsoft.com/office/powerpoint/2010/main" val="13408256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02496" y="1185333"/>
            <a:ext cx="10972800" cy="4959880"/>
          </a:xfrm>
        </p:spPr>
        <p:txBody>
          <a:bodyPr/>
          <a:lstStyle/>
          <a:p>
            <a:pPr marL="0" indent="0">
              <a:buNone/>
            </a:pPr>
            <a:r>
              <a:rPr lang="en-US" sz="1600" dirty="0"/>
              <a:t>The Singleton's purpose is to control object creation, limiting the number of objects to one only. Since there is only one Singleton instance, any instance fields of a Singleton will occur only once per class, just like static fields. Singletons often control access to resources such as database connections or sockets.</a:t>
            </a:r>
            <a:endParaRPr lang="en-US" sz="1600" b="1"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To use driver instance use below code in test scripts :</a:t>
            </a:r>
          </a:p>
          <a:p>
            <a:pPr marL="0" indent="0">
              <a:buNone/>
            </a:pPr>
            <a:r>
              <a:rPr lang="en-US" sz="1600" dirty="0"/>
              <a:t>              </a:t>
            </a:r>
            <a:r>
              <a:rPr lang="en-US" sz="1600" b="1" dirty="0"/>
              <a:t>static WebDriver </a:t>
            </a:r>
            <a:r>
              <a:rPr lang="en-US" sz="1600" b="1" i="1" dirty="0"/>
              <a:t>driver=</a:t>
            </a:r>
            <a:r>
              <a:rPr lang="en-US" sz="1600" b="1" i="1" dirty="0" err="1"/>
              <a:t>Seleniumbase.getInstance</a:t>
            </a:r>
            <a:r>
              <a:rPr lang="en-US" sz="1600" b="1" i="1" dirty="0"/>
              <a:t>().</a:t>
            </a:r>
            <a:r>
              <a:rPr lang="en-US" sz="1600" b="1" i="1" dirty="0" err="1"/>
              <a:t>getdriver</a:t>
            </a:r>
            <a:r>
              <a:rPr lang="en-US" sz="1600" b="1" i="1" dirty="0"/>
              <a:t>();</a:t>
            </a:r>
            <a:endParaRPr lang="en-US" sz="1600" dirty="0"/>
          </a:p>
        </p:txBody>
      </p:sp>
      <p:sp>
        <p:nvSpPr>
          <p:cNvPr id="4" name="Title 3"/>
          <p:cNvSpPr>
            <a:spLocks noGrp="1"/>
          </p:cNvSpPr>
          <p:nvPr>
            <p:ph type="title"/>
          </p:nvPr>
        </p:nvSpPr>
        <p:spPr/>
        <p:txBody>
          <a:bodyPr>
            <a:normAutofit fontScale="90000"/>
          </a:bodyPr>
          <a:lstStyle/>
          <a:p>
            <a:r>
              <a:rPr lang="en-US" dirty="0"/>
              <a:t>SINGLETON PATTERN</a:t>
            </a:r>
          </a:p>
        </p:txBody>
      </p:sp>
      <p:cxnSp>
        <p:nvCxnSpPr>
          <p:cNvPr id="5" name="Straight Arrow Connector 4"/>
          <p:cNvCxnSpPr/>
          <p:nvPr/>
        </p:nvCxnSpPr>
        <p:spPr bwMode="auto">
          <a:xfrm flipV="1">
            <a:off x="3657600" y="3760511"/>
            <a:ext cx="1119990" cy="1256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 name="TextBox 5"/>
          <p:cNvSpPr txBox="1"/>
          <p:nvPr/>
        </p:nvSpPr>
        <p:spPr>
          <a:xfrm>
            <a:off x="4855067" y="3409148"/>
            <a:ext cx="2108216" cy="954107"/>
          </a:xfrm>
          <a:prstGeom prst="rect">
            <a:avLst/>
          </a:prstGeom>
          <a:noFill/>
        </p:spPr>
        <p:txBody>
          <a:bodyPr wrap="square" rtlCol="0">
            <a:spAutoFit/>
          </a:bodyPr>
          <a:lstStyle/>
          <a:p>
            <a:r>
              <a:rPr lang="en-US" sz="1400" dirty="0">
                <a:solidFill>
                  <a:srgbClr val="FF0000"/>
                </a:solidFill>
              </a:rPr>
              <a:t>First check if session already exist. If not create a new one else return the existing</a:t>
            </a:r>
          </a:p>
        </p:txBody>
      </p:sp>
      <p:cxnSp>
        <p:nvCxnSpPr>
          <p:cNvPr id="7" name="Straight Arrow Connector 6"/>
          <p:cNvCxnSpPr/>
          <p:nvPr/>
        </p:nvCxnSpPr>
        <p:spPr bwMode="auto">
          <a:xfrm flipV="1">
            <a:off x="3352800" y="2681011"/>
            <a:ext cx="1185871" cy="924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TextBox 7"/>
          <p:cNvSpPr txBox="1"/>
          <p:nvPr/>
        </p:nvSpPr>
        <p:spPr>
          <a:xfrm>
            <a:off x="4756244" y="2527122"/>
            <a:ext cx="2305861" cy="307777"/>
          </a:xfrm>
          <a:prstGeom prst="rect">
            <a:avLst/>
          </a:prstGeom>
          <a:noFill/>
        </p:spPr>
        <p:txBody>
          <a:bodyPr wrap="square" rtlCol="0">
            <a:spAutoFit/>
          </a:bodyPr>
          <a:lstStyle/>
          <a:p>
            <a:r>
              <a:rPr lang="en-US" sz="1400" dirty="0">
                <a:solidFill>
                  <a:srgbClr val="FF0000"/>
                </a:solidFill>
              </a:rPr>
              <a:t>Static driver session</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401" y="2020711"/>
            <a:ext cx="2919200" cy="3306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655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02496" y="1377243"/>
            <a:ext cx="10972800" cy="4767969"/>
          </a:xfrm>
        </p:spPr>
        <p:txBody>
          <a:bodyPr/>
          <a:lstStyle/>
          <a:p>
            <a:pPr marL="0" indent="0">
              <a:buNone/>
            </a:pPr>
            <a:r>
              <a:rPr lang="en-US" dirty="0"/>
              <a:t>Concept of inheritance comes quite handy to create a selenium base file and then all the test scripts extend the base class.  All the initiation tasks like web driver creation, database connection or logs are created under the base selenium web driver and the concept of inheritance extends all those instances  to the child classes (Test scripts).</a:t>
            </a:r>
          </a:p>
          <a:p>
            <a:pPr marL="0" indent="0">
              <a:buNone/>
            </a:pPr>
            <a:endParaRPr lang="en-US" dirty="0"/>
          </a:p>
          <a:p>
            <a:pPr marL="0" indent="0">
              <a:buNone/>
            </a:pPr>
            <a:r>
              <a:rPr lang="en-US" dirty="0"/>
              <a:t>One of the major limitation of Singleton pattern is that, it doesn’t allow the parallel execution. So singleton should be avoided when user need to implement parallel execution.</a:t>
            </a:r>
          </a:p>
          <a:p>
            <a:pPr marL="0" indent="0">
              <a:buNone/>
            </a:pPr>
            <a:endParaRPr lang="en-US" dirty="0"/>
          </a:p>
          <a:p>
            <a:pPr marL="0" indent="0">
              <a:buNone/>
            </a:pPr>
            <a:r>
              <a:rPr lang="en-US" dirty="0"/>
              <a:t>With the help of TestNG ,it becomes quite easy to implement this concept.</a:t>
            </a:r>
          </a:p>
          <a:p>
            <a:pPr marL="0" indent="0">
              <a:buNone/>
            </a:pPr>
            <a:endParaRPr lang="en-US" dirty="0"/>
          </a:p>
          <a:p>
            <a:pPr marL="0" indent="0">
              <a:buNone/>
            </a:pPr>
            <a:r>
              <a:rPr lang="en-US" dirty="0">
                <a:solidFill>
                  <a:srgbClr val="FF0000"/>
                </a:solidFill>
              </a:rPr>
              <a:t>Note : This will be discussed in detail after TestNG session</a:t>
            </a:r>
          </a:p>
        </p:txBody>
      </p:sp>
      <p:sp>
        <p:nvSpPr>
          <p:cNvPr id="3" name="Title 2"/>
          <p:cNvSpPr>
            <a:spLocks noGrp="1"/>
          </p:cNvSpPr>
          <p:nvPr>
            <p:ph type="title"/>
          </p:nvPr>
        </p:nvSpPr>
        <p:spPr/>
        <p:txBody>
          <a:bodyPr>
            <a:normAutofit fontScale="90000"/>
          </a:bodyPr>
          <a:lstStyle/>
          <a:p>
            <a:r>
              <a:rPr lang="en-US" dirty="0"/>
              <a:t>USING INHERITANCE</a:t>
            </a:r>
          </a:p>
        </p:txBody>
      </p:sp>
    </p:spTree>
    <p:extLst>
      <p:ext uri="{BB962C8B-B14F-4D97-AF65-F5344CB8AC3E}">
        <p14:creationId xmlns:p14="http://schemas.microsoft.com/office/powerpoint/2010/main" val="8005941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11111"/>
            <a:ext cx="10972800" cy="4734102"/>
          </a:xfrm>
        </p:spPr>
        <p:txBody>
          <a:bodyPr/>
          <a:lstStyle/>
          <a:p>
            <a:pPr marL="0" indent="0">
              <a:buNone/>
            </a:pPr>
            <a:r>
              <a:rPr lang="en-US" dirty="0"/>
              <a:t>Java IO package has provided many classes which can be used for reading and writing to external test files</a:t>
            </a:r>
          </a:p>
          <a:p>
            <a:pPr marL="0" indent="0">
              <a:buNone/>
            </a:pPr>
            <a:endParaRPr lang="en-US" dirty="0"/>
          </a:p>
          <a:p>
            <a:pPr marL="0" indent="0">
              <a:buNone/>
            </a:pPr>
            <a:r>
              <a:rPr lang="en-US" b="1" u="sng" dirty="0" err="1"/>
              <a:t>FileReader</a:t>
            </a:r>
            <a:r>
              <a:rPr lang="en-US" b="1" u="sng" dirty="0"/>
              <a:t>:</a:t>
            </a:r>
            <a:r>
              <a:rPr lang="en-US" b="1" dirty="0"/>
              <a:t> </a:t>
            </a:r>
            <a:r>
              <a:rPr lang="en-US" dirty="0"/>
              <a:t>Used for reading a file</a:t>
            </a:r>
            <a:endParaRPr lang="en-US" b="1" u="sng" dirty="0"/>
          </a:p>
        </p:txBody>
      </p:sp>
      <p:sp>
        <p:nvSpPr>
          <p:cNvPr id="4" name="Title 3"/>
          <p:cNvSpPr>
            <a:spLocks noGrp="1"/>
          </p:cNvSpPr>
          <p:nvPr>
            <p:ph type="title"/>
          </p:nvPr>
        </p:nvSpPr>
        <p:spPr/>
        <p:txBody>
          <a:bodyPr>
            <a:normAutofit fontScale="90000"/>
          </a:bodyPr>
          <a:lstStyle/>
          <a:p>
            <a:r>
              <a:rPr lang="en-US" dirty="0"/>
              <a:t>FILE HANDLING USING JAVA</a:t>
            </a: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4177" y="2582863"/>
            <a:ext cx="6172200"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440592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411111"/>
            <a:ext cx="10972800" cy="4734102"/>
          </a:xfrm>
        </p:spPr>
        <p:txBody>
          <a:bodyPr/>
          <a:lstStyle/>
          <a:p>
            <a:pPr marL="0" indent="0">
              <a:buNone/>
            </a:pPr>
            <a:r>
              <a:rPr lang="en-US" b="1" u="sng" dirty="0" err="1"/>
              <a:t>FileWriter</a:t>
            </a:r>
            <a:r>
              <a:rPr lang="en-US" b="1" u="sng" dirty="0"/>
              <a:t>:</a:t>
            </a:r>
            <a:r>
              <a:rPr lang="en-US" b="1" dirty="0"/>
              <a:t> </a:t>
            </a:r>
            <a:r>
              <a:rPr lang="en-US" dirty="0"/>
              <a:t>Used to write to a text file</a:t>
            </a:r>
            <a:endParaRPr lang="en-US" dirty="0">
              <a:latin typeface="+mn-lt"/>
            </a:endParaRPr>
          </a:p>
        </p:txBody>
      </p:sp>
      <p:sp>
        <p:nvSpPr>
          <p:cNvPr id="4" name="Title 3"/>
          <p:cNvSpPr>
            <a:spLocks noGrp="1"/>
          </p:cNvSpPr>
          <p:nvPr>
            <p:ph type="title"/>
          </p:nvPr>
        </p:nvSpPr>
        <p:spPr/>
        <p:txBody>
          <a:bodyPr>
            <a:normAutofit fontScale="90000"/>
          </a:bodyPr>
          <a:lstStyle/>
          <a:p>
            <a:r>
              <a:rPr lang="en-US" dirty="0"/>
              <a:t>FILE HANDLING USING JAVA</a:t>
            </a: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045" y="1752600"/>
            <a:ext cx="57912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82993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2496" y="1219200"/>
            <a:ext cx="10972800" cy="4926013"/>
          </a:xfrm>
        </p:spPr>
        <p:txBody>
          <a:bodyPr/>
          <a:lstStyle/>
          <a:p>
            <a:pPr marL="0" indent="0">
              <a:buNone/>
            </a:pPr>
            <a:r>
              <a:rPr lang="en-US" dirty="0"/>
              <a:t>Used to store project configuration data or settings like application URL , database server etc. Also can be used to create Object Repository.</a:t>
            </a:r>
          </a:p>
          <a:p>
            <a:pPr marL="0" indent="0">
              <a:buNone/>
            </a:pPr>
            <a:endParaRPr lang="en-US" b="1" u="sng" dirty="0"/>
          </a:p>
          <a:p>
            <a:pPr marL="0" indent="0">
              <a:buNone/>
            </a:pPr>
            <a:r>
              <a:rPr lang="en-US" dirty="0"/>
              <a:t>It works on the key value pair as shown below</a:t>
            </a:r>
          </a:p>
          <a:p>
            <a:pPr marL="0" indent="0">
              <a:buNone/>
            </a:pPr>
            <a:endParaRPr lang="en-US" dirty="0"/>
          </a:p>
          <a:p>
            <a:pPr marL="0" indent="0">
              <a:buNone/>
            </a:pPr>
            <a:endParaRPr lang="en-US" dirty="0"/>
          </a:p>
          <a:p>
            <a:pPr marL="0" indent="0">
              <a:buNone/>
            </a:pPr>
            <a:endParaRPr lang="en-US" dirty="0"/>
          </a:p>
          <a:p>
            <a:pPr marL="0" indent="0">
              <a:buNone/>
            </a:pPr>
            <a:r>
              <a:rPr lang="en-US" b="1" dirty="0"/>
              <a:t>Code to read property file</a:t>
            </a:r>
          </a:p>
          <a:p>
            <a:pPr marL="0" indent="0">
              <a:buNone/>
            </a:pPr>
            <a:endParaRPr lang="en-US" dirty="0">
              <a:solidFill>
                <a:srgbClr val="0070C0"/>
              </a:solidFill>
              <a:latin typeface="+mn-lt"/>
            </a:endParaRPr>
          </a:p>
        </p:txBody>
      </p:sp>
      <p:sp>
        <p:nvSpPr>
          <p:cNvPr id="4" name="Title 3"/>
          <p:cNvSpPr>
            <a:spLocks noGrp="1"/>
          </p:cNvSpPr>
          <p:nvPr>
            <p:ph type="title"/>
          </p:nvPr>
        </p:nvSpPr>
        <p:spPr/>
        <p:txBody>
          <a:bodyPr>
            <a:normAutofit fontScale="90000"/>
          </a:bodyPr>
          <a:lstStyle/>
          <a:p>
            <a:r>
              <a:rPr lang="en-US" dirty="0"/>
              <a:t>PROPERTIES FILE</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4589" y="3725332"/>
            <a:ext cx="4457700"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297289"/>
            <a:ext cx="32004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521187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02496" y="1433689"/>
            <a:ext cx="10972800" cy="4711523"/>
          </a:xfrm>
        </p:spPr>
        <p:txBody>
          <a:bodyPr/>
          <a:lstStyle/>
          <a:p>
            <a:pPr marL="0" indent="0">
              <a:buNone/>
            </a:pPr>
            <a:r>
              <a:rPr lang="en-US" b="1" u="sng" dirty="0"/>
              <a:t>Using Property File</a:t>
            </a:r>
          </a:p>
          <a:p>
            <a:pPr lvl="2">
              <a:buFont typeface="Arial" panose="020B0604020202020204" pitchFamily="34" charset="0"/>
              <a:buChar char="•"/>
            </a:pPr>
            <a:r>
              <a:rPr lang="en-US" sz="1600" dirty="0"/>
              <a:t>  Create a key value pair in Property file  </a:t>
            </a:r>
            <a:r>
              <a:rPr lang="en-US" dirty="0"/>
              <a:t>        </a:t>
            </a:r>
          </a:p>
          <a:p>
            <a:pPr lvl="2">
              <a:buFont typeface="Arial" panose="020B0604020202020204" pitchFamily="34" charset="0"/>
              <a:buChar char="•"/>
            </a:pPr>
            <a:r>
              <a:rPr lang="en-US" sz="1600" dirty="0"/>
              <a:t>  Create a method which will read the values from property file       </a:t>
            </a:r>
          </a:p>
          <a:p>
            <a:pPr marL="0" indent="0">
              <a:buNone/>
            </a:pPr>
            <a:r>
              <a:rPr lang="en-US" dirty="0"/>
              <a:t>       </a:t>
            </a:r>
          </a:p>
          <a:p>
            <a:pPr marL="0" indent="0">
              <a:buNone/>
            </a:pPr>
            <a:r>
              <a:rPr lang="en-US" dirty="0"/>
              <a:t>Example:</a:t>
            </a:r>
          </a:p>
          <a:p>
            <a:pPr marL="0" indent="0">
              <a:buNone/>
            </a:pPr>
            <a:r>
              <a:rPr lang="en-US" dirty="0"/>
              <a:t>		</a:t>
            </a:r>
            <a:r>
              <a:rPr lang="en-US" dirty="0" err="1"/>
              <a:t>login.username</a:t>
            </a:r>
            <a:r>
              <a:rPr lang="en-US" dirty="0"/>
              <a:t>=//input[@id='username]</a:t>
            </a:r>
          </a:p>
          <a:p>
            <a:pPr marL="0" indent="0">
              <a:buNone/>
            </a:pPr>
            <a:r>
              <a:rPr lang="en-US" dirty="0"/>
              <a:t>		</a:t>
            </a:r>
            <a:r>
              <a:rPr lang="en-US" dirty="0" err="1"/>
              <a:t>login.password</a:t>
            </a:r>
            <a:r>
              <a:rPr lang="en-US" dirty="0"/>
              <a:t>=//input[@id='password']</a:t>
            </a:r>
          </a:p>
          <a:p>
            <a:pPr marL="0" indent="0">
              <a:buNone/>
            </a:pPr>
            <a:endParaRPr lang="en-US" dirty="0"/>
          </a:p>
          <a:p>
            <a:pPr marL="0" indent="0">
              <a:buNone/>
            </a:pPr>
            <a:r>
              <a:rPr lang="en-US" b="1" u="sng" dirty="0"/>
              <a:t>Constants in Java</a:t>
            </a:r>
          </a:p>
          <a:p>
            <a:pPr marL="0" indent="0">
              <a:buNone/>
            </a:pPr>
            <a:r>
              <a:rPr lang="en-US" dirty="0"/>
              <a:t> </a:t>
            </a:r>
          </a:p>
          <a:p>
            <a:pPr lvl="2"/>
            <a:r>
              <a:rPr lang="en-US" dirty="0"/>
              <a:t>  </a:t>
            </a:r>
            <a:r>
              <a:rPr lang="en-US" sz="1600" dirty="0"/>
              <a:t>Create different java files to create constants</a:t>
            </a:r>
          </a:p>
          <a:p>
            <a:pPr marL="171450" lvl="2" indent="0">
              <a:buNone/>
            </a:pPr>
            <a:endParaRPr lang="en-US" sz="1600" dirty="0"/>
          </a:p>
          <a:p>
            <a:pPr marL="465137" lvl="2" indent="0">
              <a:buNone/>
            </a:pPr>
            <a:r>
              <a:rPr lang="en-US" sz="1600" dirty="0"/>
              <a:t>   </a:t>
            </a:r>
            <a:r>
              <a:rPr lang="en-US" sz="1600" b="1" dirty="0"/>
              <a:t>public static  By </a:t>
            </a:r>
            <a:r>
              <a:rPr lang="en-US" sz="1600" b="1" i="1" dirty="0" err="1"/>
              <a:t>imgNew</a:t>
            </a:r>
            <a:r>
              <a:rPr lang="en-US" sz="1600" b="1" i="1" dirty="0"/>
              <a:t> = </a:t>
            </a:r>
            <a:r>
              <a:rPr lang="en-US" sz="1600" b="1" i="1" dirty="0" err="1"/>
              <a:t>By.xpath</a:t>
            </a:r>
            <a:r>
              <a:rPr lang="en-US" sz="1600" b="1" i="1" dirty="0"/>
              <a:t>("//h1/</a:t>
            </a:r>
            <a:r>
              <a:rPr lang="en-US" sz="1600" b="1" i="1" dirty="0" err="1"/>
              <a:t>img</a:t>
            </a:r>
            <a:r>
              <a:rPr lang="en-US" sz="1600" b="1" i="1" dirty="0"/>
              <a:t>[@alt='Equinox']");</a:t>
            </a:r>
            <a:endParaRPr lang="en-US" sz="1600" dirty="0"/>
          </a:p>
          <a:p>
            <a:endParaRPr lang="en-US" dirty="0"/>
          </a:p>
        </p:txBody>
      </p:sp>
      <p:sp>
        <p:nvSpPr>
          <p:cNvPr id="4" name="Title 3"/>
          <p:cNvSpPr>
            <a:spLocks noGrp="1"/>
          </p:cNvSpPr>
          <p:nvPr>
            <p:ph type="title"/>
          </p:nvPr>
        </p:nvSpPr>
        <p:spPr/>
        <p:txBody>
          <a:bodyPr>
            <a:normAutofit fontScale="90000"/>
          </a:bodyPr>
          <a:lstStyle/>
          <a:p>
            <a:r>
              <a:rPr lang="en-US" dirty="0"/>
              <a:t>CREATING OBJECT REPOSITORY</a:t>
            </a:r>
          </a:p>
        </p:txBody>
      </p:sp>
    </p:spTree>
    <p:extLst>
      <p:ext uri="{BB962C8B-B14F-4D97-AF65-F5344CB8AC3E}">
        <p14:creationId xmlns:p14="http://schemas.microsoft.com/office/powerpoint/2010/main" val="38073249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Capabilities are options that you can use to customize and configure the session created with the browser. It helps to create a desired session with the browser.</a:t>
            </a:r>
          </a:p>
          <a:p>
            <a:endParaRPr lang="en-US" dirty="0"/>
          </a:p>
          <a:p>
            <a:r>
              <a:rPr lang="en-US" dirty="0"/>
              <a:t>With the help of desired capabilities we can identify which browser to be used for execution in Selenium Grid.</a:t>
            </a:r>
          </a:p>
          <a:p>
            <a:pPr marL="0" indent="0">
              <a:buNone/>
            </a:pPr>
            <a:r>
              <a:rPr lang="en-US" dirty="0"/>
              <a:t>       </a:t>
            </a:r>
          </a:p>
          <a:p>
            <a:pPr marL="0" indent="0">
              <a:buNone/>
            </a:pPr>
            <a:r>
              <a:rPr lang="en-US" dirty="0"/>
              <a:t>Example of launching Firefox with the help of desired capability:</a:t>
            </a:r>
          </a:p>
          <a:p>
            <a:endParaRPr lang="en-US" dirty="0"/>
          </a:p>
          <a:p>
            <a:endParaRPr lang="en-US" dirty="0"/>
          </a:p>
          <a:p>
            <a:endParaRPr lang="en-US" dirty="0"/>
          </a:p>
          <a:p>
            <a:pPr marL="0" indent="0">
              <a:buNone/>
            </a:pPr>
            <a:r>
              <a:rPr lang="en-US" dirty="0"/>
              <a:t>Launching a chrome profile using desired capabilities:</a:t>
            </a:r>
          </a:p>
        </p:txBody>
      </p:sp>
      <p:sp>
        <p:nvSpPr>
          <p:cNvPr id="4" name="Title 3"/>
          <p:cNvSpPr>
            <a:spLocks noGrp="1"/>
          </p:cNvSpPr>
          <p:nvPr>
            <p:ph type="title"/>
          </p:nvPr>
        </p:nvSpPr>
        <p:spPr/>
        <p:txBody>
          <a:bodyPr>
            <a:normAutofit fontScale="90000"/>
          </a:bodyPr>
          <a:lstStyle/>
          <a:p>
            <a:r>
              <a:rPr lang="en-US" dirty="0"/>
              <a:t>DESIRED CAPABILITY</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809" y="3465819"/>
            <a:ext cx="41910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808" y="4981349"/>
            <a:ext cx="4314825" cy="991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48137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dirty="0"/>
              <a:t>The </a:t>
            </a:r>
            <a:r>
              <a:rPr lang="en-US" dirty="0" err="1">
                <a:hlinkClick r:id="rId3"/>
              </a:rPr>
              <a:t>RemoteWebDriver</a:t>
            </a:r>
            <a:r>
              <a:rPr lang="en-US" dirty="0"/>
              <a:t> is composed of two pieces: a client and a server. The client is your WebDriver test and the server will always run on the machine with the browser you want to test. There are two ways to user the server: command line or configured in code.</a:t>
            </a:r>
          </a:p>
          <a:p>
            <a:pPr marL="0" indent="0">
              <a:buNone/>
            </a:pPr>
            <a:endParaRPr lang="en-US" dirty="0"/>
          </a:p>
          <a:p>
            <a:pPr marL="0" indent="0">
              <a:buNone/>
            </a:pPr>
            <a:r>
              <a:rPr lang="en-US" dirty="0"/>
              <a:t>As the name suggests, it is used to execute the test scripts on any remote machine. Also it supports the implementation of Selenium Grid. Server should be started on the remote machine.</a:t>
            </a:r>
          </a:p>
          <a:p>
            <a:pPr marL="0" indent="0">
              <a:buNone/>
            </a:pPr>
            <a:r>
              <a:rPr lang="en-US" dirty="0"/>
              <a:t>          </a:t>
            </a:r>
            <a:r>
              <a:rPr lang="en-US" dirty="0">
                <a:solidFill>
                  <a:srgbClr val="0070C0"/>
                </a:solidFill>
              </a:rPr>
              <a:t>WebDriver driver = new </a:t>
            </a:r>
            <a:r>
              <a:rPr lang="en-US" dirty="0" err="1">
                <a:solidFill>
                  <a:srgbClr val="0070C0"/>
                </a:solidFill>
              </a:rPr>
              <a:t>RemoteWebDriver</a:t>
            </a:r>
            <a:r>
              <a:rPr lang="en-US" dirty="0">
                <a:solidFill>
                  <a:srgbClr val="0070C0"/>
                </a:solidFill>
              </a:rPr>
              <a:t>(new URL("http://10.207.60.83: </a:t>
            </a:r>
            <a:br>
              <a:rPr lang="en-US" dirty="0">
                <a:solidFill>
                  <a:srgbClr val="0070C0"/>
                </a:solidFill>
              </a:rPr>
            </a:br>
            <a:r>
              <a:rPr lang="en-US" dirty="0">
                <a:solidFill>
                  <a:srgbClr val="0070C0"/>
                </a:solidFill>
              </a:rPr>
              <a:t>                                                     4444/</a:t>
            </a:r>
            <a:r>
              <a:rPr lang="en-US" dirty="0" err="1">
                <a:solidFill>
                  <a:srgbClr val="0070C0"/>
                </a:solidFill>
              </a:rPr>
              <a:t>wd</a:t>
            </a:r>
            <a:r>
              <a:rPr lang="en-US" dirty="0">
                <a:solidFill>
                  <a:srgbClr val="0070C0"/>
                </a:solidFill>
              </a:rPr>
              <a:t>/hub"), </a:t>
            </a:r>
            <a:r>
              <a:rPr lang="en-US" dirty="0" err="1">
                <a:solidFill>
                  <a:srgbClr val="0070C0"/>
                </a:solidFill>
              </a:rPr>
              <a:t>DesiredCapabilities.firefox</a:t>
            </a:r>
            <a:r>
              <a:rPr lang="en-US" dirty="0">
                <a:solidFill>
                  <a:srgbClr val="0070C0"/>
                </a:solidFill>
              </a:rPr>
              <a:t>())</a:t>
            </a:r>
          </a:p>
          <a:p>
            <a:pPr marL="0" indent="0">
              <a:buNone/>
            </a:pPr>
            <a:endParaRPr lang="en-US" dirty="0"/>
          </a:p>
          <a:p>
            <a:endParaRPr lang="en-US" dirty="0"/>
          </a:p>
          <a:p>
            <a:pPr marL="0" indent="0">
              <a:buNone/>
            </a:pPr>
            <a:endParaRPr lang="en-US" dirty="0"/>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a:t>REMOTE WEB DRIVER</a:t>
            </a:r>
          </a:p>
        </p:txBody>
      </p:sp>
      <p:cxnSp>
        <p:nvCxnSpPr>
          <p:cNvPr id="8" name="Straight Arrow Connector 7"/>
          <p:cNvCxnSpPr/>
          <p:nvPr/>
        </p:nvCxnSpPr>
        <p:spPr bwMode="auto">
          <a:xfrm flipH="1">
            <a:off x="5429956" y="3691467"/>
            <a:ext cx="1490134" cy="9595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7906456" y="4651022"/>
            <a:ext cx="2971800" cy="923330"/>
          </a:xfrm>
          <a:prstGeom prst="rect">
            <a:avLst/>
          </a:prstGeom>
          <a:noFill/>
        </p:spPr>
        <p:txBody>
          <a:bodyPr wrap="square" rtlCol="0">
            <a:spAutoFit/>
          </a:bodyPr>
          <a:lstStyle/>
          <a:p>
            <a:r>
              <a:rPr lang="en-US" dirty="0">
                <a:solidFill>
                  <a:schemeClr val="accent5">
                    <a:lumMod val="50000"/>
                  </a:schemeClr>
                </a:solidFill>
              </a:rPr>
              <a:t>Location of the machine where execution will take place</a:t>
            </a:r>
          </a:p>
        </p:txBody>
      </p:sp>
      <p:cxnSp>
        <p:nvCxnSpPr>
          <p:cNvPr id="10" name="Straight Arrow Connector 9"/>
          <p:cNvCxnSpPr/>
          <p:nvPr/>
        </p:nvCxnSpPr>
        <p:spPr bwMode="auto">
          <a:xfrm>
            <a:off x="8506177" y="3420532"/>
            <a:ext cx="886179" cy="11698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TextBox 10"/>
          <p:cNvSpPr txBox="1"/>
          <p:nvPr/>
        </p:nvSpPr>
        <p:spPr>
          <a:xfrm>
            <a:off x="3901721" y="4789521"/>
            <a:ext cx="2705100" cy="646331"/>
          </a:xfrm>
          <a:prstGeom prst="rect">
            <a:avLst/>
          </a:prstGeom>
          <a:noFill/>
        </p:spPr>
        <p:txBody>
          <a:bodyPr wrap="square" rtlCol="0">
            <a:spAutoFit/>
          </a:bodyPr>
          <a:lstStyle/>
          <a:p>
            <a:r>
              <a:rPr lang="en-US" dirty="0">
                <a:solidFill>
                  <a:schemeClr val="accent5">
                    <a:lumMod val="50000"/>
                  </a:schemeClr>
                </a:solidFill>
              </a:rPr>
              <a:t>Specified which browser to be used</a:t>
            </a:r>
          </a:p>
        </p:txBody>
      </p:sp>
    </p:spTree>
    <p:extLst>
      <p:ext uri="{BB962C8B-B14F-4D97-AF65-F5344CB8AC3E}">
        <p14:creationId xmlns:p14="http://schemas.microsoft.com/office/powerpoint/2010/main" val="2070300738"/>
      </p:ext>
    </p:extLst>
  </p:cSld>
  <p:clrMapOvr>
    <a:masterClrMapping/>
  </p:clrMapOvr>
</p:sld>
</file>

<file path=ppt/theme/theme1.xml><?xml version="1.0" encoding="utf-8"?>
<a:theme xmlns:a="http://schemas.openxmlformats.org/drawingml/2006/main" name="Cover">
  <a:themeElements>
    <a:clrScheme name="SGM custom 2014">
      <a:dk1>
        <a:srgbClr val="2E2E2E"/>
      </a:dk1>
      <a:lt1>
        <a:srgbClr val="FFFFFF"/>
      </a:lt1>
      <a:dk2>
        <a:srgbClr val="0D65AF"/>
      </a:dk2>
      <a:lt2>
        <a:srgbClr val="FFFFFF"/>
      </a:lt2>
      <a:accent1>
        <a:srgbClr val="D21118"/>
      </a:accent1>
      <a:accent2>
        <a:srgbClr val="008CE9"/>
      </a:accent2>
      <a:accent3>
        <a:srgbClr val="CCCCCC"/>
      </a:accent3>
      <a:accent4>
        <a:srgbClr val="999999"/>
      </a:accent4>
      <a:accent5>
        <a:srgbClr val="666666"/>
      </a:accent5>
      <a:accent6>
        <a:srgbClr val="333333"/>
      </a:accent6>
      <a:hlink>
        <a:srgbClr val="159DEB"/>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latin typeface="Arial"/>
          </a:defRPr>
        </a:defPPr>
      </a:lstStyle>
      <a:style>
        <a:lnRef idx="1">
          <a:schemeClr val="accent1"/>
        </a:lnRef>
        <a:fillRef idx="3">
          <a:schemeClr val="accent1"/>
        </a:fillRef>
        <a:effectRef idx="2">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Arial"/>
          </a:defRPr>
        </a:defPPr>
      </a:lstStyle>
    </a:txDef>
  </a:objectDefaults>
  <a:extraClrSchemeLst/>
</a:theme>
</file>

<file path=ppt/theme/theme2.xml><?xml version="1.0" encoding="utf-8"?>
<a:theme xmlns:a="http://schemas.openxmlformats.org/drawingml/2006/main" name="Divider">
  <a:themeElements>
    <a:clrScheme name="SGM custom 2014">
      <a:dk1>
        <a:srgbClr val="2E2E2E"/>
      </a:dk1>
      <a:lt1>
        <a:srgbClr val="FFFFFF"/>
      </a:lt1>
      <a:dk2>
        <a:srgbClr val="0D65AF"/>
      </a:dk2>
      <a:lt2>
        <a:srgbClr val="FFFFFF"/>
      </a:lt2>
      <a:accent1>
        <a:srgbClr val="D21118"/>
      </a:accent1>
      <a:accent2>
        <a:srgbClr val="008CE9"/>
      </a:accent2>
      <a:accent3>
        <a:srgbClr val="CCCCCC"/>
      </a:accent3>
      <a:accent4>
        <a:srgbClr val="999999"/>
      </a:accent4>
      <a:accent5>
        <a:srgbClr val="666666"/>
      </a:accent5>
      <a:accent6>
        <a:srgbClr val="333333"/>
      </a:accent6>
      <a:hlink>
        <a:srgbClr val="159DEB"/>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latin typeface="Arial"/>
          </a:defRPr>
        </a:defPPr>
      </a:lstStyle>
      <a:style>
        <a:lnRef idx="1">
          <a:schemeClr val="accent1"/>
        </a:lnRef>
        <a:fillRef idx="3">
          <a:schemeClr val="accent1"/>
        </a:fillRef>
        <a:effectRef idx="2">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Arial"/>
          </a:defRPr>
        </a:defPPr>
      </a:lstStyle>
    </a:txDef>
  </a:objectDefaults>
  <a:extraClrSchemeLst/>
</a:theme>
</file>

<file path=ppt/theme/theme3.xml><?xml version="1.0" encoding="utf-8"?>
<a:theme xmlns:a="http://schemas.openxmlformats.org/drawingml/2006/main" name="Content">
  <a:themeElements>
    <a:clrScheme name="SGM custom 2014">
      <a:dk1>
        <a:srgbClr val="2E2E2E"/>
      </a:dk1>
      <a:lt1>
        <a:srgbClr val="FFFFFF"/>
      </a:lt1>
      <a:dk2>
        <a:srgbClr val="0D65AF"/>
      </a:dk2>
      <a:lt2>
        <a:srgbClr val="FFFFFF"/>
      </a:lt2>
      <a:accent1>
        <a:srgbClr val="D21118"/>
      </a:accent1>
      <a:accent2>
        <a:srgbClr val="008CE9"/>
      </a:accent2>
      <a:accent3>
        <a:srgbClr val="CCCCCC"/>
      </a:accent3>
      <a:accent4>
        <a:srgbClr val="999999"/>
      </a:accent4>
      <a:accent5>
        <a:srgbClr val="666666"/>
      </a:accent5>
      <a:accent6>
        <a:srgbClr val="333333"/>
      </a:accent6>
      <a:hlink>
        <a:srgbClr val="159DEB"/>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latin typeface="Arial"/>
          </a:defRPr>
        </a:defPPr>
      </a:lstStyle>
      <a:style>
        <a:lnRef idx="1">
          <a:schemeClr val="accent1"/>
        </a:lnRef>
        <a:fillRef idx="3">
          <a:schemeClr val="accent1"/>
        </a:fillRef>
        <a:effectRef idx="2">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Arial"/>
          </a:defRPr>
        </a:defPPr>
      </a:lstStyle>
    </a:txDef>
  </a:objectDefaults>
  <a:extraClrSchemeLst/>
</a:theme>
</file>

<file path=ppt/theme/theme4.xml><?xml version="1.0" encoding="utf-8"?>
<a:theme xmlns:a="http://schemas.openxmlformats.org/drawingml/2006/main" name="Content — Body text &amp; bullet">
  <a:themeElements>
    <a:clrScheme name="SGM custom 2014">
      <a:dk1>
        <a:srgbClr val="2E2E2E"/>
      </a:dk1>
      <a:lt1>
        <a:srgbClr val="FFFFFF"/>
      </a:lt1>
      <a:dk2>
        <a:srgbClr val="0D65AF"/>
      </a:dk2>
      <a:lt2>
        <a:srgbClr val="FFFFFF"/>
      </a:lt2>
      <a:accent1>
        <a:srgbClr val="D21118"/>
      </a:accent1>
      <a:accent2>
        <a:srgbClr val="008CE9"/>
      </a:accent2>
      <a:accent3>
        <a:srgbClr val="CCCCCC"/>
      </a:accent3>
      <a:accent4>
        <a:srgbClr val="999999"/>
      </a:accent4>
      <a:accent5>
        <a:srgbClr val="666666"/>
      </a:accent5>
      <a:accent6>
        <a:srgbClr val="333333"/>
      </a:accent6>
      <a:hlink>
        <a:srgbClr val="159DEB"/>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latin typeface="Arial"/>
          </a:defRPr>
        </a:defPPr>
      </a:lstStyle>
      <a:style>
        <a:lnRef idx="1">
          <a:schemeClr val="accent1"/>
        </a:lnRef>
        <a:fillRef idx="3">
          <a:schemeClr val="accent1"/>
        </a:fillRef>
        <a:effectRef idx="2">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Arial"/>
          </a:defRPr>
        </a:defPPr>
      </a:lstStyle>
    </a:txDef>
  </a:objectDefaults>
  <a:extraClrSchemeLst/>
</a:theme>
</file>

<file path=ppt/theme/theme5.xml><?xml version="1.0" encoding="utf-8"?>
<a:theme xmlns:a="http://schemas.openxmlformats.org/drawingml/2006/main" name="Content Heavy">
  <a:themeElements>
    <a:clrScheme name="SGM custom 2014">
      <a:dk1>
        <a:srgbClr val="2E2E2E"/>
      </a:dk1>
      <a:lt1>
        <a:srgbClr val="FFFFFF"/>
      </a:lt1>
      <a:dk2>
        <a:srgbClr val="0D65AF"/>
      </a:dk2>
      <a:lt2>
        <a:srgbClr val="FFFFFF"/>
      </a:lt2>
      <a:accent1>
        <a:srgbClr val="D21118"/>
      </a:accent1>
      <a:accent2>
        <a:srgbClr val="008CE9"/>
      </a:accent2>
      <a:accent3>
        <a:srgbClr val="CCCCCC"/>
      </a:accent3>
      <a:accent4>
        <a:srgbClr val="999999"/>
      </a:accent4>
      <a:accent5>
        <a:srgbClr val="666666"/>
      </a:accent5>
      <a:accent6>
        <a:srgbClr val="333333"/>
      </a:accent6>
      <a:hlink>
        <a:srgbClr val="159DEB"/>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latin typeface="Arial"/>
          </a:defRPr>
        </a:defPPr>
      </a:lstStyle>
      <a:style>
        <a:lnRef idx="1">
          <a:schemeClr val="accent1"/>
        </a:lnRef>
        <a:fillRef idx="3">
          <a:schemeClr val="accent1"/>
        </a:fillRef>
        <a:effectRef idx="2">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Arial"/>
          </a:defRPr>
        </a:defPPr>
      </a:lstStyle>
    </a:txDef>
  </a:objectDefaults>
  <a:extraClrSchemeLst/>
</a:theme>
</file>

<file path=ppt/theme/theme6.xml><?xml version="1.0" encoding="utf-8"?>
<a:theme xmlns:a="http://schemas.openxmlformats.org/drawingml/2006/main" name="Content Heavy Long title">
  <a:themeElements>
    <a:clrScheme name="SGM custom 2014">
      <a:dk1>
        <a:srgbClr val="2E2E2E"/>
      </a:dk1>
      <a:lt1>
        <a:srgbClr val="FFFFFF"/>
      </a:lt1>
      <a:dk2>
        <a:srgbClr val="0D65AF"/>
      </a:dk2>
      <a:lt2>
        <a:srgbClr val="FFFFFF"/>
      </a:lt2>
      <a:accent1>
        <a:srgbClr val="D21118"/>
      </a:accent1>
      <a:accent2>
        <a:srgbClr val="008CE9"/>
      </a:accent2>
      <a:accent3>
        <a:srgbClr val="CCCCCC"/>
      </a:accent3>
      <a:accent4>
        <a:srgbClr val="999999"/>
      </a:accent4>
      <a:accent5>
        <a:srgbClr val="666666"/>
      </a:accent5>
      <a:accent6>
        <a:srgbClr val="333333"/>
      </a:accent6>
      <a:hlink>
        <a:srgbClr val="159DEB"/>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latin typeface="Arial"/>
          </a:defRPr>
        </a:defPPr>
      </a:lstStyle>
      <a:style>
        <a:lnRef idx="1">
          <a:schemeClr val="accent1"/>
        </a:lnRef>
        <a:fillRef idx="3">
          <a:schemeClr val="accent1"/>
        </a:fillRef>
        <a:effectRef idx="2">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Arial"/>
          </a:defRPr>
        </a:defPPr>
      </a:lstStyle>
    </a:txDef>
  </a:objectDefaults>
  <a:extraClrSchemeLst/>
</a:theme>
</file>

<file path=ppt/theme/theme7.xml><?xml version="1.0" encoding="utf-8"?>
<a:theme xmlns:a="http://schemas.openxmlformats.org/drawingml/2006/main" name="Back Cover">
  <a:themeElements>
    <a:clrScheme name="SGM custom 2014">
      <a:dk1>
        <a:srgbClr val="2E2E2E"/>
      </a:dk1>
      <a:lt1>
        <a:srgbClr val="FFFFFF"/>
      </a:lt1>
      <a:dk2>
        <a:srgbClr val="0D65AF"/>
      </a:dk2>
      <a:lt2>
        <a:srgbClr val="FFFFFF"/>
      </a:lt2>
      <a:accent1>
        <a:srgbClr val="D21118"/>
      </a:accent1>
      <a:accent2>
        <a:srgbClr val="008CE9"/>
      </a:accent2>
      <a:accent3>
        <a:srgbClr val="CCCCCC"/>
      </a:accent3>
      <a:accent4>
        <a:srgbClr val="999999"/>
      </a:accent4>
      <a:accent5>
        <a:srgbClr val="666666"/>
      </a:accent5>
      <a:accent6>
        <a:srgbClr val="333333"/>
      </a:accent6>
      <a:hlink>
        <a:srgbClr val="159DEB"/>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latin typeface="Arial"/>
          </a:defRPr>
        </a:defPPr>
      </a:lstStyle>
      <a:style>
        <a:lnRef idx="1">
          <a:schemeClr val="accent1"/>
        </a:lnRef>
        <a:fillRef idx="3">
          <a:schemeClr val="accent1"/>
        </a:fillRef>
        <a:effectRef idx="2">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Aria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2" ma:contentTypeDescription="" ma:contentTypeScope="" ma:versionID="58476a69b158f6ecbfb09a842b84e6ee">
  <xsd:schema xmlns:xsd="http://www.w3.org/2001/XMLSchema" xmlns:xs="http://www.w3.org/2001/XMLSchema" xmlns:p="http://schemas.microsoft.com/office/2006/metadata/properties" xmlns:ns2="c8085c4b-1ac7-4641-80ad-2522959560d5" targetNamespace="http://schemas.microsoft.com/office/2006/metadata/properties" ma:root="true" ma:fieldsID="e025e7738f8021cdecbe86db3a731fd4" ns2:_="">
    <xsd:import namespace="c8085c4b-1ac7-4641-80ad-2522959560d5"/>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lient_x0020_Segmentation xmlns="c8085c4b-1ac7-4641-80ad-2522959560d5" xsi:nil="true"/>
    <Theme_x0020_2 xmlns="c8085c4b-1ac7-4641-80ad-2522959560d5"/>
    <Region xmlns="c8085c4b-1ac7-4641-80ad-2522959560d5"/>
    <Key_x0020_Technologies xmlns="c8085c4b-1ac7-4641-80ad-2522959560d5"/>
    <Domain xmlns="c8085c4b-1ac7-4641-80ad-2522959560d5"/>
    <Capability xmlns="c8085c4b-1ac7-4641-80ad-2522959560d5"/>
    <Sapient_x0020_Contact_x0028_s_x0029_ xmlns="c8085c4b-1ac7-4641-80ad-2522959560d5">
      <UserInfo>
        <DisplayName/>
        <AccountId xsi:nil="true"/>
        <AccountType/>
      </UserInfo>
    </Sapient_x0020_Contact_x0028_s_x0029_>
    <Practice_x0020_2 xmlns="c8085c4b-1ac7-4641-80ad-2522959560d5"/>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8D3FEA-1100-4BF6-9B15-AE91DD931F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38EF6F-BCF9-4B83-9F0A-59BB0953E744}">
  <ds:schemaRefs>
    <ds:schemaRef ds:uri="http://purl.org/dc/terms/"/>
    <ds:schemaRef ds:uri="http://schemas.microsoft.com/office/2006/metadata/properties"/>
    <ds:schemaRef ds:uri="http://schemas.microsoft.com/office/2006/documentManagement/types"/>
    <ds:schemaRef ds:uri="c8085c4b-1ac7-4641-80ad-2522959560d5"/>
    <ds:schemaRef ds:uri="http://purl.org/dc/elements/1.1/"/>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3C5726C9-3EF1-4041-B0A5-9EB498128C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20252</TotalTime>
  <Words>5907</Words>
  <Application>Microsoft Office PowerPoint</Application>
  <PresentationFormat>Custom</PresentationFormat>
  <Paragraphs>1004</Paragraphs>
  <Slides>136</Slides>
  <Notes>21</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136</vt:i4>
      </vt:variant>
    </vt:vector>
  </HeadingPairs>
  <TitlesOfParts>
    <vt:vector size="150" baseType="lpstr">
      <vt:lpstr>ＭＳ Ｐゴシック</vt:lpstr>
      <vt:lpstr>Arial</vt:lpstr>
      <vt:lpstr>Calibri</vt:lpstr>
      <vt:lpstr>Courier New</vt:lpstr>
      <vt:lpstr>SapientCentroSlab-Light</vt:lpstr>
      <vt:lpstr>SapientSansMedium</vt:lpstr>
      <vt:lpstr>Wingdings</vt:lpstr>
      <vt:lpstr>Cover</vt:lpstr>
      <vt:lpstr>Divider</vt:lpstr>
      <vt:lpstr>Content</vt:lpstr>
      <vt:lpstr>Content — Body text &amp; bullet</vt:lpstr>
      <vt:lpstr>Content Heavy</vt:lpstr>
      <vt:lpstr>Content Heavy Long title</vt:lpstr>
      <vt:lpstr>Back Cover</vt:lpstr>
      <vt:lpstr>SELENIUM TRAINING </vt:lpstr>
      <vt:lpstr>AGENDA</vt:lpstr>
      <vt:lpstr>Test Automation for Web Application</vt:lpstr>
      <vt:lpstr>Brief History of Selenium</vt:lpstr>
      <vt:lpstr>HISTORY OF SELENIUM</vt:lpstr>
      <vt:lpstr>WHAT IS SELENIUM?</vt:lpstr>
      <vt:lpstr>FEATURES OF SELENIUM</vt:lpstr>
      <vt:lpstr>EXTERNAL API’S</vt:lpstr>
      <vt:lpstr>TESTING ON MULTIPLE BROWSERS (COMPATIBILITY TESTING)</vt:lpstr>
      <vt:lpstr>RENDERING BROWSERS</vt:lpstr>
      <vt:lpstr>INTRODUCTION TO WEB TECHNOLOGIES</vt:lpstr>
      <vt:lpstr>WEB TECHNOLOGIES</vt:lpstr>
      <vt:lpstr>WHAT IS HTML?</vt:lpstr>
      <vt:lpstr>HTML ATTRIBUTES</vt:lpstr>
      <vt:lpstr>Exercise </vt:lpstr>
      <vt:lpstr>WHAT IS CSS?</vt:lpstr>
      <vt:lpstr>CSS ATTRIBUTES</vt:lpstr>
      <vt:lpstr>WHAT IS JAVASCRIPT?</vt:lpstr>
      <vt:lpstr>JAVASCRIPT</vt:lpstr>
      <vt:lpstr>OBJECT SPY</vt:lpstr>
      <vt:lpstr>Quiz</vt:lpstr>
      <vt:lpstr>SELENIUM IDE</vt:lpstr>
      <vt:lpstr>SELENIUM IDE</vt:lpstr>
      <vt:lpstr>INSTALLATION</vt:lpstr>
      <vt:lpstr>SELENIUM IDE USER INTERFACE</vt:lpstr>
      <vt:lpstr>MENU</vt:lpstr>
      <vt:lpstr>IDE TEST PANE</vt:lpstr>
      <vt:lpstr>LOGS AND REFERENCE</vt:lpstr>
      <vt:lpstr>BUILDING TEST CASES</vt:lpstr>
      <vt:lpstr>RECORDING AND RUNNING SCRIPTS WITH IDE</vt:lpstr>
      <vt:lpstr>RUNNING TEST CASES</vt:lpstr>
      <vt:lpstr>SOME USEFUL SELENIUM COMMANDS</vt:lpstr>
      <vt:lpstr>LOCATING ELEMENTS</vt:lpstr>
      <vt:lpstr>SYNCHRONIZATION</vt:lpstr>
      <vt:lpstr>STORE COMMANDS AND SELENIUM VARIABLES</vt:lpstr>
      <vt:lpstr>HTML SUITE</vt:lpstr>
      <vt:lpstr>Quiz</vt:lpstr>
      <vt:lpstr>Assessment</vt:lpstr>
      <vt:lpstr>AGENDA</vt:lpstr>
      <vt:lpstr>OVERVIEW OF SELENIUM RC</vt:lpstr>
      <vt:lpstr>SELENIUM RC</vt:lpstr>
      <vt:lpstr>SELENIUM WEBDRIVER ARCHITECTURE</vt:lpstr>
      <vt:lpstr>SELENIUM WEBDRIVER</vt:lpstr>
      <vt:lpstr>RC Vs. WEBDRIVER</vt:lpstr>
      <vt:lpstr>SELENIUM SERVER</vt:lpstr>
      <vt:lpstr>FIRST WEBDRIVER SCRIPT</vt:lpstr>
      <vt:lpstr>Quiz</vt:lpstr>
      <vt:lpstr>OBJECT IDENTIFICATION TECHNIQUES</vt:lpstr>
      <vt:lpstr>OBJECT IDENTIFICATION TECHNIQUES</vt:lpstr>
      <vt:lpstr>OBJECT IDENTIFICATION TECHNIQUES</vt:lpstr>
      <vt:lpstr>OBJECT IDENTIFICATION TECHNIQUES</vt:lpstr>
      <vt:lpstr>CSS EQUIVALENT OF XPATH</vt:lpstr>
      <vt:lpstr>WORKING WITH MULTIPLE WINDOWS AND FRAMES</vt:lpstr>
      <vt:lpstr>HANDLING ALERTS</vt:lpstr>
      <vt:lpstr>Quiz</vt:lpstr>
      <vt:lpstr>Overview of TestNG</vt:lpstr>
      <vt:lpstr>TestNG</vt:lpstr>
      <vt:lpstr>TestNG Features</vt:lpstr>
      <vt:lpstr>TestNG Setup in Eclipse</vt:lpstr>
      <vt:lpstr>Contd…</vt:lpstr>
      <vt:lpstr>TestNG Annotations</vt:lpstr>
      <vt:lpstr>TestNG Suite </vt:lpstr>
      <vt:lpstr>TestNG – Test Methods Attributes</vt:lpstr>
      <vt:lpstr>TestNG – Test Methods Attributes</vt:lpstr>
      <vt:lpstr>Parameterization Test Case</vt:lpstr>
      <vt:lpstr>Passing Parameters through TestNG.XML</vt:lpstr>
      <vt:lpstr>Usage of DataProvider </vt:lpstr>
      <vt:lpstr>OVERVIEW OF SELENIUM DRIVERS</vt:lpstr>
      <vt:lpstr>DRIVERS AND BROWSERS</vt:lpstr>
      <vt:lpstr>HTMLUNIT DRIVER</vt:lpstr>
      <vt:lpstr>FIREFOX DRIVER</vt:lpstr>
      <vt:lpstr>INTERNET EXPLORER DRIVER</vt:lpstr>
      <vt:lpstr>CHROME DRIVER</vt:lpstr>
      <vt:lpstr>SYNCHRONIZATION </vt:lpstr>
      <vt:lpstr>SYNCHRONIZATION - Timeouts</vt:lpstr>
      <vt:lpstr>SYNCHRONIZATION</vt:lpstr>
      <vt:lpstr>TAKING SNAPSHOTS</vt:lpstr>
      <vt:lpstr>ADVANCED INTERACTION</vt:lpstr>
      <vt:lpstr>ACTION CLASSES</vt:lpstr>
      <vt:lpstr>ACTION CLASSES</vt:lpstr>
      <vt:lpstr>ACTION CLASSES</vt:lpstr>
      <vt:lpstr>JAVASCRIPT EXECUTOR</vt:lpstr>
      <vt:lpstr>PROFILING IN WEB DRIVER</vt:lpstr>
      <vt:lpstr>FIREFOX PROFILE</vt:lpstr>
      <vt:lpstr>WEBDRIVER LISTENERS</vt:lpstr>
      <vt:lpstr>Quiz</vt:lpstr>
      <vt:lpstr>Assessments</vt:lpstr>
      <vt:lpstr>AGENDA</vt:lpstr>
      <vt:lpstr>OVERVIEW OF OTHER SELENIUM FEATURES</vt:lpstr>
      <vt:lpstr>CHECKPOINTS</vt:lpstr>
      <vt:lpstr>HOW TO USE DRIVER ACROSS DIFFERENT CLASSES</vt:lpstr>
      <vt:lpstr>SINGLETON PATTERN</vt:lpstr>
      <vt:lpstr>USING INHERITANCE</vt:lpstr>
      <vt:lpstr>FILE HANDLING USING JAVA</vt:lpstr>
      <vt:lpstr>FILE HANDLING USING JAVA</vt:lpstr>
      <vt:lpstr>PROPERTIES FILE</vt:lpstr>
      <vt:lpstr>CREATING OBJECT REPOSITORY</vt:lpstr>
      <vt:lpstr>DESIRED CAPABILITY</vt:lpstr>
      <vt:lpstr>REMOTE WEB DRIVER</vt:lpstr>
      <vt:lpstr>Assessments</vt:lpstr>
      <vt:lpstr>TestNG Listeners</vt:lpstr>
      <vt:lpstr>TestNG Listeners</vt:lpstr>
      <vt:lpstr>ISuiteListener</vt:lpstr>
      <vt:lpstr>PowerPoint Presentation</vt:lpstr>
      <vt:lpstr>PowerPoint Presentation</vt:lpstr>
      <vt:lpstr>PowerPoint Presentation</vt:lpstr>
      <vt:lpstr>Quiz</vt:lpstr>
      <vt:lpstr>ITestListeners</vt:lpstr>
      <vt:lpstr>PowerPoint Presentation</vt:lpstr>
      <vt:lpstr>PowerPoint Presentation</vt:lpstr>
      <vt:lpstr>PowerPoint Presentation</vt:lpstr>
      <vt:lpstr>PowerPoint Presentation</vt:lpstr>
      <vt:lpstr>IReporter</vt:lpstr>
      <vt:lpstr>PowerPoint Presentation</vt:lpstr>
      <vt:lpstr>PowerPoint Presentation</vt:lpstr>
      <vt:lpstr>ReportNG</vt:lpstr>
      <vt:lpstr>ReportNG</vt:lpstr>
      <vt:lpstr>PowerPoint Presentation</vt:lpstr>
      <vt:lpstr>PowerPoint Presentation</vt:lpstr>
      <vt:lpstr>Configuring ReportNG with Maven Project</vt:lpstr>
      <vt:lpstr>PowerPoint Presentation</vt:lpstr>
      <vt:lpstr>PowerPoint Presentation</vt:lpstr>
      <vt:lpstr>PowerPoint Presentation</vt:lpstr>
      <vt:lpstr>Page Object Model</vt:lpstr>
      <vt:lpstr>Page Object Model</vt:lpstr>
      <vt:lpstr>Benefits </vt:lpstr>
      <vt:lpstr>Framework with Page Object Model</vt:lpstr>
      <vt:lpstr>Implementation</vt:lpstr>
      <vt:lpstr>PageFactory</vt:lpstr>
      <vt:lpstr>PowerPoint Presentation</vt:lpstr>
      <vt:lpstr>UNDERSTANDING SELENIUM GRID</vt:lpstr>
      <vt:lpstr>DISTRIBUTED TESTING WITH SELENIUM GRID</vt:lpstr>
      <vt:lpstr>SELENIUM GRID</vt:lpstr>
      <vt:lpstr>GRID – CONFIGURING NODES</vt:lpstr>
      <vt:lpstr>GRID – RUNNING THE TEST CASES</vt:lpstr>
      <vt:lpstr>THANK YOU</vt:lpstr>
    </vt:vector>
  </TitlesOfParts>
  <Company>Sapient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 SGM PPT Template 16x9</dc:title>
  <dc:creator>Sapient</dc:creator>
  <cp:lastModifiedBy>Saurav Goyal</cp:lastModifiedBy>
  <cp:revision>234</cp:revision>
  <dcterms:created xsi:type="dcterms:W3CDTF">2013-05-02T18:01:03Z</dcterms:created>
  <dcterms:modified xsi:type="dcterms:W3CDTF">2018-10-04T04:41:20Z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y fmtid="{D5CDD505-2E9C-101B-9397-08002B2CF9AE}" pid="3" name="Offisync_ProviderInitializationData">
    <vt:lpwstr>https://vox.sapient.com</vt:lpwstr>
  </property>
  <property fmtid="{D5CDD505-2E9C-101B-9397-08002B2CF9AE}" pid="4" name="Jive_VersionGuid">
    <vt:lpwstr>8b7ff40c-64d4-46d3-9735-83b492749adf</vt:lpwstr>
  </property>
  <property fmtid="{D5CDD505-2E9C-101B-9397-08002B2CF9AE}" pid="5" name="Jive_LatestUserAccountName">
    <vt:lpwstr>sgu109</vt:lpwstr>
  </property>
  <property fmtid="{D5CDD505-2E9C-101B-9397-08002B2CF9AE}" pid="6" name="Offisync_ServerID">
    <vt:lpwstr>2a760b3e-54a5-418b-9dd9-555cd32dea45</vt:lpwstr>
  </property>
  <property fmtid="{D5CDD505-2E9C-101B-9397-08002B2CF9AE}" pid="7" name="Offisync_UniqueId">
    <vt:lpwstr>121325</vt:lpwstr>
  </property>
  <property fmtid="{D5CDD505-2E9C-101B-9397-08002B2CF9AE}" pid="8" name="Offisync_UpdateToken">
    <vt:lpwstr>1</vt:lpwstr>
  </property>
  <property fmtid="{D5CDD505-2E9C-101B-9397-08002B2CF9AE}" pid="9" name="Jive_ModifiedButNotPublished">
    <vt:lpwstr>True</vt:lpwstr>
  </property>
</Properties>
</file>