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6E7DD7-164A-4F6F-A62B-86BDFB09369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88B9F5-D24C-445F-85A4-095E2EF0D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Users\Gurpreet\Hardware%20Project%20Video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867400"/>
            <a:ext cx="3055034" cy="609600"/>
          </a:xfrm>
        </p:spPr>
        <p:txBody>
          <a:bodyPr/>
          <a:lstStyle/>
          <a:p>
            <a:r>
              <a:rPr lang="en-US" dirty="0" smtClean="0"/>
              <a:t>Gurpreet Jhita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Pricedown Bl" pitchFamily="34" charset="0"/>
              </a:rPr>
              <a:t>Humber Parts</a:t>
            </a:r>
            <a:endParaRPr lang="en-US" sz="6600" dirty="0">
              <a:latin typeface="Pricedown B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89600">
            <a:off x="7142342" y="4366220"/>
            <a:ext cx="1570058" cy="94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18457">
            <a:off x="72600" y="4967489"/>
            <a:ext cx="1924936" cy="2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2801887">
            <a:off x="278760" y="4551028"/>
            <a:ext cx="1924934" cy="20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191000"/>
            <a:ext cx="2378039" cy="122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114800"/>
            <a:ext cx="2645536" cy="139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Humber Parts is a smart and innovative way to manage inventory and equipment rental at the parts crib</a:t>
            </a:r>
          </a:p>
          <a:p>
            <a:r>
              <a:rPr lang="en-US" dirty="0" smtClean="0"/>
              <a:t>With Humber Parts our mission is to bring a modern touch to the parts crib in order to make the experience better for both the employees and students</a:t>
            </a:r>
          </a:p>
          <a:p>
            <a:r>
              <a:rPr lang="en-US" dirty="0" smtClean="0"/>
              <a:t>Currently the parts crib is using an ancient system involving paper and pen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43810">
            <a:off x="3438245" y="2369940"/>
            <a:ext cx="2310544" cy="30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5" descr="http://weknowyourdreams.com/images/pencil/pencil-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34290">
            <a:off x="3976346" y="1996430"/>
            <a:ext cx="2279647" cy="227711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 rot="20410209">
            <a:off x="3496681" y="2869512"/>
            <a:ext cx="176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lackadder ITC" pitchFamily="82" charset="0"/>
              </a:rPr>
              <a:t>Ancient</a:t>
            </a:r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93" decel="100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93" decel="100000"/>
                                        <p:tgtEl>
                                          <p:spTgt spid="7680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193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193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C 0.00174 0.00995 0.00348 0.01782 0.00764 0.02639 C 0.00799 0.02801 0.00799 0.02986 0.00851 0.03148 C 0.00903 0.03287 0.01007 0.0338 0.01042 0.03518 C 0.01355 0.0463 0.01528 0.05903 0.01789 0.07037 C 0.02084 0.0831 0.01927 0.06574 0.02448 0.08426 C 0.02587 0.08889 0.02657 0.09329 0.02743 0.09815 C 0.02778 0.10324 0.0283 0.11829 0.0283 0.11319 C 0.0283 0.10393 0.02848 0.09468 0.02743 0.08542 C 0.02709 0.08194 0.02414 0.07963 0.02275 0.07662 C 0.0217 0.0713 0.02014 0.06736 0.01789 0.06273 C 0.01719 0.06018 0.01459 0.0581 0.01511 0.05532 C 0.01563 0.05231 0.01945 0.05324 0.0217 0.05278 C 0.02882 0.05116 0.02986 0.05116 0.03785 0.05023 C 0.03264 0.04583 0.03629 0.04329 0.03108 0.03889 C 0.02813 0.03287 0.02709 0.03032 0.02552 0.02384 C 0.02674 -0.01829 0.02327 -0.0088 0.03108 0.00486 C 0.03212 0.01157 0.03386 0.01829 0.03681 0.02384 C 0.03802 0.03287 0.0382 0.04167 0.04063 0.05023 C 0.04098 0.05648 0.04045 0.06296 0.0415 0.06921 C 0.0415 0.06944 0.04618 0.07847 0.04723 0.08032 C 0.04792 0.08171 0.04914 0.08426 0.04914 0.08449 C 0.05035 0.08935 0.05191 0.09028 0.05573 0.09167 C 0.05712 0.08889 0.05782 0.08542 0.05938 0.08287 C 0.06007 0.08171 0.06146 0.08125 0.06233 0.08032 C 0.06337 0.07917 0.06424 0.07801 0.06511 0.07662 C 0.0658 0.07546 0.06615 0.07384 0.06702 0.07292 C 0.06875 0.07083 0.07275 0.06782 0.07275 0.06805 C 0.0724 0.05787 0.07709 0.0368 0.06702 0.03264 C 0.06441 0.03356 0.06025 0.03194 0.05938 0.03518 C 0.05573 0.05069 0.05955 0.06713 0.07084 0.07153 C 0.07414 0.07639 0.07743 0.07731 0.08212 0.07917 C 0.08559 0.0787 0.08941 0.08009 0.09254 0.07801 C 0.09462 0.07662 0.09618 0.07037 0.09618 0.0706 C 0.10174 0.04329 0.10573 0.00764 0.09445 -0.01644 C 0.09289 -0.02407 0.09202 -0.03241 0.08872 -0.03912 C 0.08993 -0.03171 0.09184 -0.02477 0.09341 -0.01759 C 0.09514 0.00278 0.10035 0.02199 0.10938 0.03889 C 0.1132 0.04606 0.11407 0.05255 0.1198 0.05787 C 0.12396 0.05741 0.12795 0.05718 0.13212 0.05648 C 0.13334 0.05625 0.13507 0.05671 0.13594 0.05532 C 0.13733 0.05301 0.13785 0.04653 0.13785 0.04676 C 0.1375 0.03565 0.13733 0.02454 0.13681 0.01366 C 0.13629 0.00255 0.14045 0.00069 0.14809 -0.00255 C 0.15157 -0.00208 0.15521 -0.00278 0.15851 -0.00139 C 0.16059 -0.0007 0.16233 0.00555 0.1632 0.00741 C 0.16736 0.01643 0.16945 0.01597 0.1632 0.01366 C 0.15955 0.00648 0.15747 7.40741E-7 0.15191 -0.00509 C 0.14601 -0.00394 0.14462 -0.00232 0.13959 7.40741E-7 C 0.13403 0.00741 0.13611 0.01643 0.13959 0.025 C 0.1415 0.0294 0.14723 0.03634 0.14723 0.03657 C 0.14879 0.04375 0.15 0.04537 0.15573 0.04768 C 0.15816 0.04722 0.16094 0.04768 0.1632 0.04653 C 0.16841 0.04375 0.16441 0.03403 0.16129 0.03148 C 0.15712 0.02292 0.16094 0.01157 0.15469 0.00625 C 0.15 -0.00301 0.14028 -0.00046 0.13681 0.0088 C 0.14115 0.02014 0.13907 0.01574 0.14254 0.02245 C 0.14341 0.0294 0.14497 0.03565 0.14618 0.04259 C 0.1467 0.04537 0.14861 0.04745 0.14914 0.05023 C 0.15157 0.06111 0.15295 0.07176 0.15469 0.08287 C 0.15608 0.0919 0.15973 0.10023 0.16129 0.10926 C 0.16164 0.11343 0.16129 0.11805 0.16233 0.12199 C 0.16268 0.12338 0.16511 0.12454 0.16511 0.12477 " pathEditMode="relative" rAng="0" ptsTypes="ffffffffffffffffffffffffffffffffffffffffffffffffffffffffffffffA">
                                      <p:cBhvr>
                                        <p:cTn id="39" dur="20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43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product uses a webcam to scan barcodes to make it simple to rent equipment and sign out using your student number</a:t>
            </a:r>
          </a:p>
          <a:p>
            <a:r>
              <a:rPr lang="en-US" dirty="0" smtClean="0"/>
              <a:t>We also integrated a database server that is linked to a mobile app in order to manage rented equipment and see what is available to 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014" y="1676400"/>
            <a:ext cx="859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budget for the project </a:t>
            </a:r>
            <a:r>
              <a:rPr lang="en-US" dirty="0" smtClean="0"/>
              <a:t>was a </a:t>
            </a:r>
            <a:r>
              <a:rPr lang="en-US" dirty="0" smtClean="0"/>
              <a:t>$200.00 and we managed to stay within the given budget and acquire all the necessary parts.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48" y="2354864"/>
            <a:ext cx="6794704" cy="410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1 Created Github</a:t>
            </a:r>
          </a:p>
          <a:p>
            <a:r>
              <a:rPr lang="en-US" dirty="0" smtClean="0"/>
              <a:t>Week 2 Project Proposal</a:t>
            </a:r>
          </a:p>
          <a:p>
            <a:r>
              <a:rPr lang="en-US" dirty="0" smtClean="0"/>
              <a:t>Week 3 Project Gantt Chart</a:t>
            </a:r>
          </a:p>
          <a:p>
            <a:r>
              <a:rPr lang="en-US" dirty="0" smtClean="0"/>
              <a:t>Week 4 Project Budget Report</a:t>
            </a:r>
          </a:p>
          <a:p>
            <a:r>
              <a:rPr lang="en-US" dirty="0" smtClean="0"/>
              <a:t>Week 5 Hardware Acquisition</a:t>
            </a:r>
          </a:p>
          <a:p>
            <a:r>
              <a:rPr lang="en-US" dirty="0" smtClean="0"/>
              <a:t>Week 6 Mechanical Assembly</a:t>
            </a:r>
          </a:p>
          <a:p>
            <a:r>
              <a:rPr lang="en-US" dirty="0" smtClean="0"/>
              <a:t>Week 7 Power Up Milestone</a:t>
            </a:r>
          </a:p>
          <a:p>
            <a:r>
              <a:rPr lang="en-US" dirty="0" smtClean="0"/>
              <a:t>Week 8 Placard</a:t>
            </a:r>
          </a:p>
          <a:p>
            <a:r>
              <a:rPr lang="en-US" dirty="0" smtClean="0"/>
              <a:t>Week 9 30 Second Build Video</a:t>
            </a:r>
          </a:p>
          <a:p>
            <a:r>
              <a:rPr lang="en-US" dirty="0" smtClean="0"/>
              <a:t>Week 10 Project Demo / Progress Report</a:t>
            </a:r>
          </a:p>
          <a:p>
            <a:r>
              <a:rPr lang="en-US" dirty="0" smtClean="0"/>
              <a:t>Week 11 Build Log / Progress Report</a:t>
            </a:r>
          </a:p>
          <a:p>
            <a:r>
              <a:rPr lang="en-US" dirty="0" smtClean="0"/>
              <a:t>Week 12 Build Log / Progress Report</a:t>
            </a:r>
          </a:p>
          <a:p>
            <a:r>
              <a:rPr lang="en-US" dirty="0" smtClean="0"/>
              <a:t>Week 13 Presentations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Video</a:t>
            </a:r>
            <a:endParaRPr lang="en-US" dirty="0"/>
          </a:p>
        </p:txBody>
      </p:sp>
      <p:pic>
        <p:nvPicPr>
          <p:cNvPr id="4" name="Hardware Project Vide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1100" y="2438400"/>
            <a:ext cx="6781800" cy="3827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90890" y="1905000"/>
            <a:ext cx="436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Short video of the raspberry pi assembly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the skills learned such </a:t>
            </a:r>
            <a:r>
              <a:rPr lang="en-US" dirty="0" smtClean="0"/>
              <a:t>as:</a:t>
            </a:r>
          </a:p>
          <a:p>
            <a:r>
              <a:rPr lang="en-US" dirty="0" smtClean="0"/>
              <a:t>Java </a:t>
            </a:r>
            <a:r>
              <a:rPr lang="en-US" dirty="0" smtClean="0"/>
              <a:t>Programming and Databases, </a:t>
            </a:r>
            <a:endParaRPr lang="en-US" dirty="0" smtClean="0"/>
          </a:p>
          <a:p>
            <a:r>
              <a:rPr lang="en-US" dirty="0" smtClean="0"/>
              <a:t>PC </a:t>
            </a:r>
            <a:r>
              <a:rPr lang="en-US" dirty="0" smtClean="0"/>
              <a:t>Hardware, </a:t>
            </a:r>
            <a:endParaRPr lang="en-US" dirty="0" smtClean="0"/>
          </a:p>
          <a:p>
            <a:r>
              <a:rPr lang="en-US" dirty="0" smtClean="0"/>
              <a:t>Electric </a:t>
            </a:r>
            <a:r>
              <a:rPr lang="en-US" dirty="0" smtClean="0"/>
              <a:t>Circuits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Embedded Systems, </a:t>
            </a:r>
          </a:p>
          <a:p>
            <a:r>
              <a:rPr lang="en-US" dirty="0" smtClean="0"/>
              <a:t>Micro Assembly, 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Engineering and </a:t>
            </a:r>
            <a:endParaRPr lang="en-US" dirty="0" smtClean="0"/>
          </a:p>
          <a:p>
            <a:r>
              <a:rPr lang="en-US" dirty="0" smtClean="0"/>
              <a:t>Internet </a:t>
            </a:r>
            <a:r>
              <a:rPr lang="en-US" dirty="0" smtClean="0"/>
              <a:t>Programming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Course Knowledge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5925"/>
            <a:ext cx="4724400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62000"/>
            <a:ext cx="3310082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02" y="4495800"/>
            <a:ext cx="3696195" cy="19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966</TotalTime>
  <Words>252</Words>
  <Application>Microsoft Office PowerPoint</Application>
  <PresentationFormat>On-screen Show (4:3)</PresentationFormat>
  <Paragraphs>39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Blackadder ITC</vt:lpstr>
      <vt:lpstr>Constantia</vt:lpstr>
      <vt:lpstr>Pricedown Bl</vt:lpstr>
      <vt:lpstr>Wingdings 2</vt:lpstr>
      <vt:lpstr>Paper</vt:lpstr>
      <vt:lpstr>Humber Parts</vt:lpstr>
      <vt:lpstr>Introduction</vt:lpstr>
      <vt:lpstr>Proposal</vt:lpstr>
      <vt:lpstr>Project Budget</vt:lpstr>
      <vt:lpstr>Schedule</vt:lpstr>
      <vt:lpstr>Build Video</vt:lpstr>
      <vt:lpstr>Previous Course Knowledge </vt:lpstr>
      <vt:lpstr>Some Images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Gurpreet</dc:creator>
  <cp:lastModifiedBy>Gurpreet Jhita</cp:lastModifiedBy>
  <cp:revision>91</cp:revision>
  <dcterms:created xsi:type="dcterms:W3CDTF">2016-11-28T05:02:07Z</dcterms:created>
  <dcterms:modified xsi:type="dcterms:W3CDTF">2016-11-29T18:57:00Z</dcterms:modified>
</cp:coreProperties>
</file>