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809FB-EC4E-7576-E3A9-5EA3D26BE6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E67B2C-FF4F-3253-ED9D-4041CA903A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72F778-4E18-E587-DA5E-E00A37800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C76E4-4FB9-4A11-A19A-26FA3E22ABAE}" type="datetimeFigureOut">
              <a:rPr lang="en-IN" smtClean="0"/>
              <a:t>11-12-2023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65E786-0F89-75D2-4827-63CEB4FA2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4B8D49-1A96-196A-AF68-93E48F2A9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D6070-739F-456A-872B-3925EEB37D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7798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B49CF-889A-4437-3F5F-0BEB5E579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718610-B5FB-6231-8C1C-55901ED6D1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E61475-5196-E6B9-B1B4-A9D9A4B76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C76E4-4FB9-4A11-A19A-26FA3E22ABAE}" type="datetimeFigureOut">
              <a:rPr lang="en-IN" smtClean="0"/>
              <a:t>11-12-2023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B6CB5D-DF5E-49E6-11A5-B67E715AA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37F926-080C-78D5-C13A-344351C46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D6070-739F-456A-872B-3925EEB37D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4082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979133-33AC-28C1-4420-BDAA03F23A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31F358-25C0-D108-5D38-32996B574F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A24D28-58C4-AEFB-0123-76EF6438D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C76E4-4FB9-4A11-A19A-26FA3E22ABAE}" type="datetimeFigureOut">
              <a:rPr lang="en-IN" smtClean="0"/>
              <a:t>11-12-2023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17A4C8-62E4-D754-BB7D-8A95C5DE5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43BA32-B002-6CE6-65AB-D7738DB81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D6070-739F-456A-872B-3925EEB37D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8258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4DA4A-2F96-B603-9B7E-A95E187C9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C1990-1BA3-CD64-34BD-A44FA4234D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F83E9A-3CA8-17C2-D59F-D80157A12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C76E4-4FB9-4A11-A19A-26FA3E22ABAE}" type="datetimeFigureOut">
              <a:rPr lang="en-IN" smtClean="0"/>
              <a:t>11-12-2023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0E4472-890A-3E26-9840-DEE3EA4FD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F16F75-DAF9-5D0C-C269-D9211BEF1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D6070-739F-456A-872B-3925EEB37D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6266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456C4-DAF5-2CE5-E3C3-A721B921A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B67275-9F94-99F8-28E6-D7A101E7FE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38AFC8-CCAD-BDCA-757D-BFF670B2A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C76E4-4FB9-4A11-A19A-26FA3E22ABAE}" type="datetimeFigureOut">
              <a:rPr lang="en-IN" smtClean="0"/>
              <a:t>11-12-2023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1967A3-F998-EE41-E803-11DEB16E0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0DA25-F3F4-AFF8-1E2D-5D5124D9A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D6070-739F-456A-872B-3925EEB37D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8769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B8DFA-505A-E277-B831-1F1530971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3B91A-49A1-0CA9-A41D-4EC5E5B4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57986B-39D1-A1D0-A0BD-812A878C53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C7F3AF-BE07-CF21-B10B-B9FF87C49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C76E4-4FB9-4A11-A19A-26FA3E22ABAE}" type="datetimeFigureOut">
              <a:rPr lang="en-IN" smtClean="0"/>
              <a:t>11-12-2023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D60044-19C2-C86D-C80D-6A595E00B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2BB57C-3351-7A64-DB2D-3AEE02DD8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D6070-739F-456A-872B-3925EEB37D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5222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2D305-1D35-2E4E-6498-24DE4513E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6837D7-6AE7-FD8D-0AF8-0A8814C312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3ECD02-6F89-8B00-B0EF-0A4F3EA351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32CAE3-CB94-06EA-E0EE-103BCE415E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33A959-5CFA-0527-925B-D646FD5EFC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DD2A71-6C75-DFBE-D1BC-CF649FD12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C76E4-4FB9-4A11-A19A-26FA3E22ABAE}" type="datetimeFigureOut">
              <a:rPr lang="en-IN" smtClean="0"/>
              <a:t>11-12-2023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D9858E-DFD2-80C7-2E5C-F8056AE44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30475F-EC70-EBE3-BF26-6FB679DB2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D6070-739F-456A-872B-3925EEB37D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9742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1F2C6-7449-EEE1-5F22-BF35756DE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733336-ABF7-C6D9-2556-101733069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C76E4-4FB9-4A11-A19A-26FA3E22ABAE}" type="datetimeFigureOut">
              <a:rPr lang="en-IN" smtClean="0"/>
              <a:t>11-12-2023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0747A1-44F3-E56B-C54E-1435A9159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67C582-025D-7C6E-0E9E-E8B04372D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D6070-739F-456A-872B-3925EEB37D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9198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C64076-84B6-2E0E-F76F-6AE309C3C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C76E4-4FB9-4A11-A19A-26FA3E22ABAE}" type="datetimeFigureOut">
              <a:rPr lang="en-IN" smtClean="0"/>
              <a:t>11-12-2023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5D6ADC-F9C5-ABB5-ADD2-00DC1793A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5AE9F3-1137-9AB9-6578-3BEAD16E7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D6070-739F-456A-872B-3925EEB37D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2384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EFBC8-AB93-626F-4965-511285316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C9E51-C254-13F0-E803-642A4938F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5795E3-965F-EE19-1CC0-062DEEC9D2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B9D62E-2DC4-A02A-BE20-E26BC1541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C76E4-4FB9-4A11-A19A-26FA3E22ABAE}" type="datetimeFigureOut">
              <a:rPr lang="en-IN" smtClean="0"/>
              <a:t>11-12-2023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EC1515-01F4-4290-4E52-172861AB5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ED0AF4-6788-F2B1-1773-DE6CCF42E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D6070-739F-456A-872B-3925EEB37D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3812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06C2A-EC3B-5F42-7DFD-96D00C924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D0FA42-1C0F-3D18-928F-D34AF5F621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1D9F69-CF94-C435-FE13-2E529DFC33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60C38-39A5-BD47-1260-E4A95969C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C76E4-4FB9-4A11-A19A-26FA3E22ABAE}" type="datetimeFigureOut">
              <a:rPr lang="en-IN" smtClean="0"/>
              <a:t>11-12-2023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681A9D-2765-D36A-1A8C-E590148CD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B2E57B-0ADA-7428-0AAD-1F2E8EC56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D6070-739F-456A-872B-3925EEB37D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9461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ebp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6A2D85-095E-03F4-7BDA-B11D130B8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2BD99F-AC66-321B-F3A6-9E9415A67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E61011-0B7C-9884-AF2A-5B30FC466B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FC76E4-4FB9-4A11-A19A-26FA3E22ABAE}" type="datetimeFigureOut">
              <a:rPr lang="en-IN" smtClean="0"/>
              <a:t>11-12-2023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AD5EBD-9BF8-67CA-C5AB-563A0C90D3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5F1B7C-9E8E-0F2A-11C9-EBCE269369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5D6070-739F-456A-872B-3925EEB37D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6197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spotify.com/documentation/web-api/concepts/api-calls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91E1A-3D5B-7A1E-536E-55EF06D060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21590"/>
          </a:xfrm>
        </p:spPr>
        <p:txBody>
          <a:bodyPr/>
          <a:lstStyle/>
          <a:p>
            <a:r>
              <a:rPr lang="en-IN" dirty="0"/>
              <a:t>PROJECT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DDA7F2-C039-ADE7-E77D-1C69158ECB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						GROUP MEMBERS :</a:t>
            </a:r>
          </a:p>
          <a:p>
            <a:r>
              <a:rPr lang="en-IN" dirty="0"/>
              <a:t>GURPREET KAUR</a:t>
            </a:r>
          </a:p>
          <a:p>
            <a:r>
              <a:rPr lang="en-IN" dirty="0"/>
              <a:t>LAKSHMI PRIYANKA ANNAPUREDDY</a:t>
            </a:r>
          </a:p>
        </p:txBody>
      </p:sp>
    </p:spTree>
    <p:extLst>
      <p:ext uri="{BB962C8B-B14F-4D97-AF65-F5344CB8AC3E}">
        <p14:creationId xmlns:p14="http://schemas.microsoft.com/office/powerpoint/2010/main" val="3308156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91E1A-3D5B-7A1E-536E-55EF06D060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21590"/>
          </a:xfrm>
        </p:spPr>
        <p:txBody>
          <a:bodyPr/>
          <a:lstStyle/>
          <a:p>
            <a:r>
              <a:rPr lang="en-IN" dirty="0"/>
              <a:t>OBJECTIVE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DDA7F2-C039-ADE7-E77D-1C69158ECB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348753"/>
            <a:ext cx="9879106" cy="2052917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esigning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 web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application which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processes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from spotify.com.</a:t>
            </a:r>
          </a:p>
          <a:p>
            <a:pPr algn="l"/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API DOCUMENTATION : </a:t>
            </a:r>
            <a:r>
              <a:rPr lang="en-US" sz="1400" dirty="0">
                <a:hlinkClick r:id="rId2"/>
              </a:rPr>
              <a:t>API calls | Spotify for Developers</a:t>
            </a:r>
            <a:endParaRPr lang="en-US" sz="1400" dirty="0"/>
          </a:p>
          <a:p>
            <a:pPr algn="l"/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CODEBASE : </a:t>
            </a: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HTML</a:t>
            </a: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CSS</a:t>
            </a: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JAVASCRIPT</a:t>
            </a:r>
            <a:b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57839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50FF8-AF96-2DA4-3F99-54C77593C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ENDPOINTS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CB3AA-B8F1-4993-C462-945D2A5AA0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32529" y="1362635"/>
            <a:ext cx="10515600" cy="4724681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IN" dirty="0"/>
              <a:t> Get New releases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dirty="0"/>
              <a:t>Get several Albums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dirty="0"/>
              <a:t>Get several Shows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dirty="0"/>
              <a:t>Get several Artists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dirty="0"/>
              <a:t>Search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dirty="0"/>
              <a:t>Create playlist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dirty="0"/>
              <a:t>Add tracks to playlists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dirty="0"/>
              <a:t>Get the playlists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dirty="0"/>
              <a:t>Get Profile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dirty="0"/>
              <a:t>Get Recommendations</a:t>
            </a:r>
          </a:p>
          <a:p>
            <a:pPr marL="0" indent="0">
              <a:buNone/>
            </a:pPr>
            <a:endParaRPr lang="en-IN" dirty="0"/>
          </a:p>
          <a:p>
            <a:pPr>
              <a:buFont typeface="Wingdings" panose="05000000000000000000" pitchFamily="2" charset="2"/>
              <a:buChar char="ü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64232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50FF8-AF96-2DA4-3F99-54C77593C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POSTMAN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CB3AA-B8F1-4993-C462-945D2A5AA0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2282"/>
            <a:ext cx="10515600" cy="4724681"/>
          </a:xfrm>
        </p:spPr>
        <p:txBody>
          <a:bodyPr>
            <a:normAutofit/>
          </a:bodyPr>
          <a:lstStyle/>
          <a:p>
            <a:pPr lvl="3">
              <a:buFont typeface="Wingdings" panose="05000000000000000000" pitchFamily="2" charset="2"/>
              <a:buChar char="ü"/>
            </a:pPr>
            <a:r>
              <a:rPr lang="en-IN" sz="2000" b="1" dirty="0"/>
              <a:t>Get Profile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>
              <a:buFont typeface="Wingdings" panose="05000000000000000000" pitchFamily="2" charset="2"/>
              <a:buChar char="ü"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A50717-4EA2-B04A-CD2C-618F820F0A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6329" y="1814639"/>
            <a:ext cx="8104095" cy="4362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387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50FF8-AF96-2DA4-3F99-54C77593C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CB3AA-B8F1-4993-C462-945D2A5AA0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2282"/>
            <a:ext cx="10515600" cy="4724681"/>
          </a:xfrm>
        </p:spPr>
        <p:txBody>
          <a:bodyPr>
            <a:normAutofit/>
          </a:bodyPr>
          <a:lstStyle/>
          <a:p>
            <a:pPr lvl="3">
              <a:buFont typeface="Wingdings" panose="05000000000000000000" pitchFamily="2" charset="2"/>
              <a:buChar char="ü"/>
            </a:pPr>
            <a:r>
              <a:rPr lang="en-IN" sz="2000" b="1" dirty="0"/>
              <a:t>HOME PAGE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>
              <a:buFont typeface="Wingdings" panose="05000000000000000000" pitchFamily="2" charset="2"/>
              <a:buChar char="ü"/>
            </a:pP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41CA32F-4767-8334-2E78-C7987497B9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2235" y="1763281"/>
            <a:ext cx="9090212" cy="4072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049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50FF8-AF96-2DA4-3F99-54C77593C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CB3AA-B8F1-4993-C462-945D2A5AA0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0824" y="1452282"/>
            <a:ext cx="9022976" cy="472468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endParaRPr lang="en-IN" dirty="0"/>
          </a:p>
          <a:p>
            <a:pPr>
              <a:buFont typeface="Wingdings" panose="05000000000000000000" pitchFamily="2" charset="2"/>
              <a:buChar char="ü"/>
            </a:pPr>
            <a:r>
              <a:rPr lang="en-IN" dirty="0"/>
              <a:t>Issues to due to lack of premium account of </a:t>
            </a:r>
            <a:r>
              <a:rPr lang="en-IN" dirty="0" err="1"/>
              <a:t>spotify</a:t>
            </a:r>
            <a:r>
              <a:rPr lang="en-IN" dirty="0"/>
              <a:t> for certain API.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dirty="0"/>
              <a:t>Introducing sleep to certain API calls.</a:t>
            </a:r>
          </a:p>
        </p:txBody>
      </p:sp>
    </p:spTree>
    <p:extLst>
      <p:ext uri="{BB962C8B-B14F-4D97-AF65-F5344CB8AC3E}">
        <p14:creationId xmlns:p14="http://schemas.microsoft.com/office/powerpoint/2010/main" val="3479560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CB3AA-B8F1-4993-C462-945D2A5AA0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342" y="860611"/>
            <a:ext cx="9022976" cy="472468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endParaRPr lang="en-IN" dirty="0"/>
          </a:p>
          <a:p>
            <a:pPr marL="0" indent="0" algn="ctr">
              <a:buNone/>
            </a:pPr>
            <a:r>
              <a:rPr lang="en-IN" sz="4400" dirty="0"/>
              <a:t>			</a:t>
            </a:r>
            <a:r>
              <a:rPr lang="en-IN" sz="54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216994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</TotalTime>
  <Words>107</Words>
  <Application>Microsoft Office PowerPoint</Application>
  <PresentationFormat>Widescreen</PresentationFormat>
  <Paragraphs>35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Wingdings</vt:lpstr>
      <vt:lpstr>Office Theme</vt:lpstr>
      <vt:lpstr>PROJECT 2</vt:lpstr>
      <vt:lpstr>OBJECTIVE</vt:lpstr>
      <vt:lpstr>ENDPOINTS USED</vt:lpstr>
      <vt:lpstr>POSTMAN TESTING</vt:lpstr>
      <vt:lpstr>DESIGN</vt:lpstr>
      <vt:lpstr>CHALLENGES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2</dc:title>
  <dc:creator>Gurpreet kaur</dc:creator>
  <cp:lastModifiedBy>Gurpreet kaur</cp:lastModifiedBy>
  <cp:revision>27</cp:revision>
  <dcterms:created xsi:type="dcterms:W3CDTF">2023-12-10T00:28:58Z</dcterms:created>
  <dcterms:modified xsi:type="dcterms:W3CDTF">2023-12-11T13:56:37Z</dcterms:modified>
</cp:coreProperties>
</file>