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3"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77970D-2AB1-403B-B7A1-6E809B858310}" type="datetimeFigureOut">
              <a:rPr lang="en-IN" smtClean="0"/>
              <a:t>15-10-2019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5AC201E-1106-48D0-874C-54E5EF451F0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493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77970D-2AB1-403B-B7A1-6E809B858310}" type="datetimeFigureOut">
              <a:rPr lang="en-IN" smtClean="0"/>
              <a:t>15-10-2019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AC201E-1106-48D0-874C-54E5EF451F0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2591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77970D-2AB1-403B-B7A1-6E809B858310}" type="datetimeFigureOut">
              <a:rPr lang="en-IN" smtClean="0"/>
              <a:t>15-10-2019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AC201E-1106-48D0-874C-54E5EF451F0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2296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77970D-2AB1-403B-B7A1-6E809B858310}" type="datetimeFigureOut">
              <a:rPr lang="en-IN" smtClean="0"/>
              <a:t>15-10-2019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AC201E-1106-48D0-874C-54E5EF451F0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062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77970D-2AB1-403B-B7A1-6E809B858310}" type="datetimeFigureOut">
              <a:rPr lang="en-IN" smtClean="0"/>
              <a:t>15-10-2019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AC201E-1106-48D0-874C-54E5EF451F0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118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77970D-2AB1-403B-B7A1-6E809B858310}" type="datetimeFigureOut">
              <a:rPr lang="en-IN" smtClean="0"/>
              <a:t>15-10-2019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AC201E-1106-48D0-874C-54E5EF451F0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448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77970D-2AB1-403B-B7A1-6E809B858310}" type="datetimeFigureOut">
              <a:rPr lang="en-IN" smtClean="0"/>
              <a:t>15-10-2019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AC201E-1106-48D0-874C-54E5EF451F0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3377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77970D-2AB1-403B-B7A1-6E809B858310}" type="datetimeFigureOut">
              <a:rPr lang="en-IN" smtClean="0"/>
              <a:t>15-10-2019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AC201E-1106-48D0-874C-54E5EF451F0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48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77970D-2AB1-403B-B7A1-6E809B858310}" type="datetimeFigureOut">
              <a:rPr lang="en-IN" smtClean="0"/>
              <a:t>15-10-2019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AC201E-1106-48D0-874C-54E5EF451F09}" type="slidenum">
              <a:rPr lang="en-IN" smtClean="0"/>
              <a:t>‹#›</a:t>
            </a:fld>
            <a:endParaRPr lang="en-IN"/>
          </a:p>
        </p:txBody>
      </p:sp>
    </p:spTree>
    <p:extLst>
      <p:ext uri="{BB962C8B-B14F-4D97-AF65-F5344CB8AC3E}">
        <p14:creationId xmlns:p14="http://schemas.microsoft.com/office/powerpoint/2010/main" val="1096081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77970D-2AB1-403B-B7A1-6E809B858310}" type="datetimeFigureOut">
              <a:rPr lang="en-IN" smtClean="0"/>
              <a:t>15-10-2019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AC201E-1106-48D0-874C-54E5EF451F0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987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77970D-2AB1-403B-B7A1-6E809B858310}" type="datetimeFigureOut">
              <a:rPr lang="en-IN" smtClean="0"/>
              <a:t>15-10-2019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5AC201E-1106-48D0-874C-54E5EF451F0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4426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77970D-2AB1-403B-B7A1-6E809B858310}" type="datetimeFigureOut">
              <a:rPr lang="en-IN" smtClean="0"/>
              <a:t>15-10-2019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5AC201E-1106-48D0-874C-54E5EF451F0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21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3C74-FA32-4FCE-8F7F-D62C23673606}"/>
              </a:ext>
            </a:extLst>
          </p:cNvPr>
          <p:cNvSpPr>
            <a:spLocks noGrp="1"/>
          </p:cNvSpPr>
          <p:nvPr>
            <p:ph type="ctrTitle"/>
          </p:nvPr>
        </p:nvSpPr>
        <p:spPr/>
        <p:txBody>
          <a:bodyPr/>
          <a:lstStyle/>
          <a:p>
            <a:r>
              <a:rPr lang="en-IN" b="1" u="sng" dirty="0" err="1"/>
              <a:t>MediCure</a:t>
            </a:r>
            <a:endParaRPr lang="en-IN" b="1" u="sng" dirty="0"/>
          </a:p>
        </p:txBody>
      </p:sp>
      <p:sp>
        <p:nvSpPr>
          <p:cNvPr id="3" name="Subtitle 2">
            <a:extLst>
              <a:ext uri="{FF2B5EF4-FFF2-40B4-BE49-F238E27FC236}">
                <a16:creationId xmlns:a16="http://schemas.microsoft.com/office/drawing/2014/main" id="{72F886FD-54B5-4386-A22A-21CEC7CAACF6}"/>
              </a:ext>
            </a:extLst>
          </p:cNvPr>
          <p:cNvSpPr>
            <a:spLocks noGrp="1"/>
          </p:cNvSpPr>
          <p:nvPr>
            <p:ph type="subTitle" idx="1"/>
          </p:nvPr>
        </p:nvSpPr>
        <p:spPr/>
        <p:txBody>
          <a:bodyPr>
            <a:normAutofit/>
          </a:bodyPr>
          <a:lstStyle/>
          <a:p>
            <a:r>
              <a:rPr lang="en-IN" sz="2400" dirty="0"/>
              <a:t>A Life Saving SOS Application</a:t>
            </a:r>
          </a:p>
        </p:txBody>
      </p:sp>
    </p:spTree>
    <p:extLst>
      <p:ext uri="{BB962C8B-B14F-4D97-AF65-F5344CB8AC3E}">
        <p14:creationId xmlns:p14="http://schemas.microsoft.com/office/powerpoint/2010/main" val="214059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A5DC-E893-417D-8B19-3B9E59B314E5}"/>
              </a:ext>
            </a:extLst>
          </p:cNvPr>
          <p:cNvSpPr>
            <a:spLocks noGrp="1"/>
          </p:cNvSpPr>
          <p:nvPr>
            <p:ph type="title"/>
          </p:nvPr>
        </p:nvSpPr>
        <p:spPr/>
        <p:txBody>
          <a:bodyPr/>
          <a:lstStyle/>
          <a:p>
            <a:r>
              <a:rPr lang="en-IN" b="1" u="sng" dirty="0"/>
              <a:t>Problem Statement</a:t>
            </a:r>
          </a:p>
        </p:txBody>
      </p:sp>
      <p:sp>
        <p:nvSpPr>
          <p:cNvPr id="3" name="Content Placeholder 2">
            <a:extLst>
              <a:ext uri="{FF2B5EF4-FFF2-40B4-BE49-F238E27FC236}">
                <a16:creationId xmlns:a16="http://schemas.microsoft.com/office/drawing/2014/main" id="{90743A5E-62C1-4B00-B11E-7F43F201D5EE}"/>
              </a:ext>
            </a:extLst>
          </p:cNvPr>
          <p:cNvSpPr>
            <a:spLocks noGrp="1"/>
          </p:cNvSpPr>
          <p:nvPr>
            <p:ph idx="1"/>
          </p:nvPr>
        </p:nvSpPr>
        <p:spPr/>
        <p:txBody>
          <a:bodyPr>
            <a:normAutofit/>
          </a:bodyPr>
          <a:lstStyle/>
          <a:p>
            <a:pPr marL="0" indent="0">
              <a:buNone/>
            </a:pPr>
            <a:r>
              <a:rPr lang="en-IN" sz="2400" dirty="0"/>
              <a:t>Build a notification system which will help hospital in retrieving the correct address of the injured person. This will allow ambulance to reach at the right spot as soon as possible. </a:t>
            </a:r>
          </a:p>
        </p:txBody>
      </p:sp>
    </p:spTree>
    <p:extLst>
      <p:ext uri="{BB962C8B-B14F-4D97-AF65-F5344CB8AC3E}">
        <p14:creationId xmlns:p14="http://schemas.microsoft.com/office/powerpoint/2010/main" val="334037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960D0-3373-41C0-BB1A-9E0DDF273CF2}"/>
              </a:ext>
            </a:extLst>
          </p:cNvPr>
          <p:cNvSpPr>
            <a:spLocks noGrp="1"/>
          </p:cNvSpPr>
          <p:nvPr>
            <p:ph type="title"/>
          </p:nvPr>
        </p:nvSpPr>
        <p:spPr/>
        <p:txBody>
          <a:bodyPr/>
          <a:lstStyle/>
          <a:p>
            <a:r>
              <a:rPr lang="en-IN" b="1" u="sng" dirty="0"/>
              <a:t>Facts</a:t>
            </a:r>
          </a:p>
        </p:txBody>
      </p:sp>
      <p:sp>
        <p:nvSpPr>
          <p:cNvPr id="3" name="Content Placeholder 2">
            <a:extLst>
              <a:ext uri="{FF2B5EF4-FFF2-40B4-BE49-F238E27FC236}">
                <a16:creationId xmlns:a16="http://schemas.microsoft.com/office/drawing/2014/main" id="{A1AA208F-7F49-404B-97BC-99DA068713E8}"/>
              </a:ext>
            </a:extLst>
          </p:cNvPr>
          <p:cNvSpPr>
            <a:spLocks noGrp="1"/>
          </p:cNvSpPr>
          <p:nvPr>
            <p:ph idx="1"/>
          </p:nvPr>
        </p:nvSpPr>
        <p:spPr/>
        <p:txBody>
          <a:bodyPr/>
          <a:lstStyle/>
          <a:p>
            <a:r>
              <a:rPr lang="en-US" dirty="0"/>
              <a:t>Generally, people die in road accidents due to various reasons. Some of the reasons are- Nearest Hospital is not informed, Traffic due to construction going on in the path.</a:t>
            </a:r>
          </a:p>
          <a:p>
            <a:r>
              <a:rPr lang="en-US" dirty="0"/>
              <a:t>In 2017, as per  Ministry of Road, Transport &amp; Highways, there were 4,64,910 accidents out of which 1,47,913 lost their lives.</a:t>
            </a:r>
          </a:p>
          <a:p>
            <a:r>
              <a:rPr lang="en-US" dirty="0"/>
              <a:t>3% GDP falls due to road accidents. Which is why, avoiding accidents is on top of priority of the government.</a:t>
            </a:r>
          </a:p>
          <a:p>
            <a:r>
              <a:rPr lang="en-US" dirty="0"/>
              <a:t>India, as a signatory to Brasilia declaration, intends to reduce road accidents by 50% till 2020. But, that is still far away now.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46568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85F82-D77A-46F3-8244-AB489A93B32F}"/>
              </a:ext>
            </a:extLst>
          </p:cNvPr>
          <p:cNvSpPr>
            <a:spLocks noGrp="1"/>
          </p:cNvSpPr>
          <p:nvPr>
            <p:ph type="title"/>
          </p:nvPr>
        </p:nvSpPr>
        <p:spPr>
          <a:xfrm>
            <a:off x="1451579" y="813397"/>
            <a:ext cx="9603275" cy="1049235"/>
          </a:xfrm>
        </p:spPr>
        <p:txBody>
          <a:bodyPr/>
          <a:lstStyle/>
          <a:p>
            <a:r>
              <a:rPr lang="en-IN" b="1" u="sng" dirty="0"/>
              <a:t>Some Statistics from last few years</a:t>
            </a:r>
          </a:p>
        </p:txBody>
      </p:sp>
      <p:pic>
        <p:nvPicPr>
          <p:cNvPr id="4" name="Content Placeholder 3">
            <a:extLst>
              <a:ext uri="{FF2B5EF4-FFF2-40B4-BE49-F238E27FC236}">
                <a16:creationId xmlns:a16="http://schemas.microsoft.com/office/drawing/2014/main" id="{B56A8948-2800-434E-8566-4868DC3D9F5A}"/>
              </a:ext>
            </a:extLst>
          </p:cNvPr>
          <p:cNvPicPr>
            <a:picLocks noGrp="1" noChangeAspect="1"/>
          </p:cNvPicPr>
          <p:nvPr>
            <p:ph idx="1"/>
          </p:nvPr>
        </p:nvPicPr>
        <p:blipFill>
          <a:blip r:embed="rId2"/>
          <a:stretch>
            <a:fillRect/>
          </a:stretch>
        </p:blipFill>
        <p:spPr>
          <a:xfrm>
            <a:off x="588330" y="2090283"/>
            <a:ext cx="4581634" cy="3422750"/>
          </a:xfrm>
          <a:prstGeom prst="rect">
            <a:avLst/>
          </a:prstGeom>
        </p:spPr>
      </p:pic>
      <p:pic>
        <p:nvPicPr>
          <p:cNvPr id="5" name="Picture 4">
            <a:extLst>
              <a:ext uri="{FF2B5EF4-FFF2-40B4-BE49-F238E27FC236}">
                <a16:creationId xmlns:a16="http://schemas.microsoft.com/office/drawing/2014/main" id="{FA271372-77E5-4EC8-BF99-21AE2110ECE0}"/>
              </a:ext>
            </a:extLst>
          </p:cNvPr>
          <p:cNvPicPr>
            <a:picLocks noChangeAspect="1"/>
          </p:cNvPicPr>
          <p:nvPr/>
        </p:nvPicPr>
        <p:blipFill>
          <a:blip r:embed="rId3"/>
          <a:stretch>
            <a:fillRect/>
          </a:stretch>
        </p:blipFill>
        <p:spPr>
          <a:xfrm>
            <a:off x="6485498" y="2161304"/>
            <a:ext cx="5118172" cy="3351729"/>
          </a:xfrm>
          <a:prstGeom prst="rect">
            <a:avLst/>
          </a:prstGeom>
        </p:spPr>
      </p:pic>
    </p:spTree>
    <p:extLst>
      <p:ext uri="{BB962C8B-B14F-4D97-AF65-F5344CB8AC3E}">
        <p14:creationId xmlns:p14="http://schemas.microsoft.com/office/powerpoint/2010/main" val="1436840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A90D-5E83-472A-98BC-F11F614A708B}"/>
              </a:ext>
            </a:extLst>
          </p:cNvPr>
          <p:cNvSpPr>
            <a:spLocks noGrp="1"/>
          </p:cNvSpPr>
          <p:nvPr>
            <p:ph type="title"/>
          </p:nvPr>
        </p:nvSpPr>
        <p:spPr/>
        <p:txBody>
          <a:bodyPr/>
          <a:lstStyle/>
          <a:p>
            <a:r>
              <a:rPr lang="en-IN" b="1" u="sng" dirty="0"/>
              <a:t>Where to use :-</a:t>
            </a:r>
          </a:p>
        </p:txBody>
      </p:sp>
      <p:sp>
        <p:nvSpPr>
          <p:cNvPr id="3" name="Content Placeholder 2">
            <a:extLst>
              <a:ext uri="{FF2B5EF4-FFF2-40B4-BE49-F238E27FC236}">
                <a16:creationId xmlns:a16="http://schemas.microsoft.com/office/drawing/2014/main" id="{0A28095A-C303-49E1-8C15-1501A6B65AE3}"/>
              </a:ext>
            </a:extLst>
          </p:cNvPr>
          <p:cNvSpPr>
            <a:spLocks noGrp="1"/>
          </p:cNvSpPr>
          <p:nvPr>
            <p:ph idx="1"/>
          </p:nvPr>
        </p:nvSpPr>
        <p:spPr/>
        <p:txBody>
          <a:bodyPr/>
          <a:lstStyle/>
          <a:p>
            <a:r>
              <a:rPr lang="en-US" dirty="0"/>
              <a:t> Usually, people refrain in supporting the person injured leading to his/her death. In such cases, if SOS is available, then there might be less ignorance and more lives could be saved.</a:t>
            </a:r>
          </a:p>
          <a:p>
            <a:r>
              <a:rPr lang="en-US" dirty="0"/>
              <a:t> These SOSs must be installed at accident-prone areas.</a:t>
            </a:r>
          </a:p>
          <a:p>
            <a:r>
              <a:rPr lang="en-US" dirty="0"/>
              <a:t> We have built a google action using which anyone present on the accident spot can use his/her phone to call ambulance using the assistant quickly.</a:t>
            </a:r>
            <a:br>
              <a:rPr lang="en-US" dirty="0"/>
            </a:br>
            <a:endParaRPr lang="en-IN" dirty="0"/>
          </a:p>
        </p:txBody>
      </p:sp>
    </p:spTree>
    <p:extLst>
      <p:ext uri="{BB962C8B-B14F-4D97-AF65-F5344CB8AC3E}">
        <p14:creationId xmlns:p14="http://schemas.microsoft.com/office/powerpoint/2010/main" val="2891973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90CD-96AE-4BDB-B9B4-FA362905A2CF}"/>
              </a:ext>
            </a:extLst>
          </p:cNvPr>
          <p:cNvSpPr>
            <a:spLocks noGrp="1"/>
          </p:cNvSpPr>
          <p:nvPr>
            <p:ph type="title"/>
          </p:nvPr>
        </p:nvSpPr>
        <p:spPr/>
        <p:txBody>
          <a:bodyPr>
            <a:normAutofit/>
          </a:bodyPr>
          <a:lstStyle/>
          <a:p>
            <a:r>
              <a:rPr lang="en-IN" b="1" u="sng" dirty="0"/>
              <a:t>Technologies Used:-</a:t>
            </a:r>
          </a:p>
        </p:txBody>
      </p:sp>
      <p:sp>
        <p:nvSpPr>
          <p:cNvPr id="3" name="Content Placeholder 2">
            <a:extLst>
              <a:ext uri="{FF2B5EF4-FFF2-40B4-BE49-F238E27FC236}">
                <a16:creationId xmlns:a16="http://schemas.microsoft.com/office/drawing/2014/main" id="{BCD0E0D6-17F7-42F5-AF0E-2B984E15307A}"/>
              </a:ext>
            </a:extLst>
          </p:cNvPr>
          <p:cNvSpPr>
            <a:spLocks noGrp="1"/>
          </p:cNvSpPr>
          <p:nvPr>
            <p:ph idx="1"/>
          </p:nvPr>
        </p:nvSpPr>
        <p:spPr/>
        <p:txBody>
          <a:bodyPr>
            <a:normAutofit fontScale="92500" lnSpcReduction="20000"/>
          </a:bodyPr>
          <a:lstStyle/>
          <a:p>
            <a:pPr marL="514350" indent="-514350">
              <a:buFont typeface="+mj-lt"/>
              <a:buAutoNum type="arabicPeriod"/>
            </a:pPr>
            <a:r>
              <a:rPr lang="en-IN" dirty="0"/>
              <a:t>Action on Google</a:t>
            </a:r>
            <a:r>
              <a:rPr lang="en-IN" dirty="0">
                <a:sym typeface="Wingdings" panose="05000000000000000000" pitchFamily="2" charset="2"/>
              </a:rPr>
              <a:t>(A.O.G):-</a:t>
            </a:r>
            <a:br>
              <a:rPr lang="en-IN" dirty="0"/>
            </a:br>
            <a:r>
              <a:rPr lang="en-IN" dirty="0"/>
              <a:t>     </a:t>
            </a:r>
            <a:r>
              <a:rPr lang="en-US" sz="2400" dirty="0"/>
              <a:t>Actions on Google is a development platform for the Google Assistant.    </a:t>
            </a:r>
            <a:br>
              <a:rPr lang="en-US" sz="2400" dirty="0"/>
            </a:br>
            <a:r>
              <a:rPr lang="en-US" sz="2400" dirty="0"/>
              <a:t>      The actions platform supports "direct" actions, as well as "conversational”     	actions for more complex applications.</a:t>
            </a:r>
          </a:p>
          <a:p>
            <a:pPr marL="514350" indent="-514350">
              <a:buFont typeface="+mj-lt"/>
              <a:buAutoNum type="arabicPeriod"/>
            </a:pPr>
            <a:r>
              <a:rPr lang="en-US" dirty="0"/>
              <a:t>Twilio:-</a:t>
            </a:r>
          </a:p>
          <a:p>
            <a:pPr marL="0" indent="0">
              <a:buNone/>
            </a:pPr>
            <a:r>
              <a:rPr lang="en-US" b="1" dirty="0"/>
              <a:t>           </a:t>
            </a:r>
            <a:r>
              <a:rPr lang="en-US" sz="2400" dirty="0"/>
              <a:t>Twilio is a cloud communication platform as a service(</a:t>
            </a:r>
            <a:r>
              <a:rPr lang="en-US" sz="2400" dirty="0" err="1"/>
              <a:t>CPaaS</a:t>
            </a:r>
            <a:r>
              <a:rPr lang="en-US" sz="2400" dirty="0"/>
              <a:t>)                                         </a:t>
            </a:r>
            <a:br>
              <a:rPr lang="en-US" sz="2400" dirty="0"/>
            </a:br>
            <a:r>
              <a:rPr lang="en-US" sz="2400" dirty="0"/>
              <a:t>	company based in San Francisco, California. Twilio allows software 	developers to make and receive phone calls, send and receive text 	messages, and perform other communication function using it’s web API.</a:t>
            </a:r>
            <a:endParaRPr lang="en-IN" sz="2400" dirty="0"/>
          </a:p>
        </p:txBody>
      </p:sp>
    </p:spTree>
    <p:extLst>
      <p:ext uri="{BB962C8B-B14F-4D97-AF65-F5344CB8AC3E}">
        <p14:creationId xmlns:p14="http://schemas.microsoft.com/office/powerpoint/2010/main" val="100097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4ED8-B22C-403F-9A1A-23F8908D3D3E}"/>
              </a:ext>
            </a:extLst>
          </p:cNvPr>
          <p:cNvSpPr>
            <a:spLocks noGrp="1"/>
          </p:cNvSpPr>
          <p:nvPr>
            <p:ph type="title"/>
          </p:nvPr>
        </p:nvSpPr>
        <p:spPr/>
        <p:txBody>
          <a:bodyPr/>
          <a:lstStyle/>
          <a:p>
            <a:r>
              <a:rPr lang="en-IN" b="1" u="sng" dirty="0"/>
              <a:t>Technologies Used(Continued)</a:t>
            </a:r>
          </a:p>
        </p:txBody>
      </p:sp>
      <p:sp>
        <p:nvSpPr>
          <p:cNvPr id="3" name="Content Placeholder 2">
            <a:extLst>
              <a:ext uri="{FF2B5EF4-FFF2-40B4-BE49-F238E27FC236}">
                <a16:creationId xmlns:a16="http://schemas.microsoft.com/office/drawing/2014/main" id="{C91A200E-786C-4C83-9FBB-BBAF7DE62F72}"/>
              </a:ext>
            </a:extLst>
          </p:cNvPr>
          <p:cNvSpPr>
            <a:spLocks noGrp="1"/>
          </p:cNvSpPr>
          <p:nvPr>
            <p:ph idx="1"/>
          </p:nvPr>
        </p:nvSpPr>
        <p:spPr/>
        <p:txBody>
          <a:bodyPr/>
          <a:lstStyle/>
          <a:p>
            <a:r>
              <a:rPr lang="en-IN" dirty="0"/>
              <a:t>Android Studio:-</a:t>
            </a:r>
          </a:p>
          <a:p>
            <a:pPr marL="0" indent="0">
              <a:buNone/>
            </a:pPr>
            <a:r>
              <a:rPr lang="en-IN" dirty="0"/>
              <a:t> Android is a mobile operating system developed by Google. It is used by several smartphones and tablets. The Android OS is based on Linux kernel. </a:t>
            </a:r>
          </a:p>
        </p:txBody>
      </p:sp>
    </p:spTree>
    <p:extLst>
      <p:ext uri="{BB962C8B-B14F-4D97-AF65-F5344CB8AC3E}">
        <p14:creationId xmlns:p14="http://schemas.microsoft.com/office/powerpoint/2010/main" val="2965433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DC16-22DA-4940-80C0-B6EA60CBBAFB}"/>
              </a:ext>
            </a:extLst>
          </p:cNvPr>
          <p:cNvSpPr>
            <a:spLocks noGrp="1"/>
          </p:cNvSpPr>
          <p:nvPr>
            <p:ph type="title"/>
          </p:nvPr>
        </p:nvSpPr>
        <p:spPr/>
        <p:txBody>
          <a:bodyPr/>
          <a:lstStyle/>
          <a:p>
            <a:r>
              <a:rPr lang="en-IN" b="1" u="sng" dirty="0"/>
              <a:t>FUTURE  ASPECT:-</a:t>
            </a:r>
          </a:p>
        </p:txBody>
      </p:sp>
      <p:sp>
        <p:nvSpPr>
          <p:cNvPr id="3" name="Content Placeholder 2">
            <a:extLst>
              <a:ext uri="{FF2B5EF4-FFF2-40B4-BE49-F238E27FC236}">
                <a16:creationId xmlns:a16="http://schemas.microsoft.com/office/drawing/2014/main" id="{B65ABD6A-97B9-4101-8773-D75C0C5C83D8}"/>
              </a:ext>
            </a:extLst>
          </p:cNvPr>
          <p:cNvSpPr>
            <a:spLocks noGrp="1"/>
          </p:cNvSpPr>
          <p:nvPr>
            <p:ph idx="1"/>
          </p:nvPr>
        </p:nvSpPr>
        <p:spPr/>
        <p:txBody>
          <a:bodyPr/>
          <a:lstStyle/>
          <a:p>
            <a:r>
              <a:rPr lang="en-IN" dirty="0"/>
              <a:t>Twilio:- Since currently we are using the trial version and in that case we are unable to send messages to the multiple hospitals for ambulance. Using the paid version we can send request to the multiple hospitals.</a:t>
            </a:r>
          </a:p>
          <a:p>
            <a:r>
              <a:rPr lang="en-IN" dirty="0"/>
              <a:t>Using  OpenCV we can detect accidents occurred at places and can call the ambulance.</a:t>
            </a:r>
            <a:br>
              <a:rPr lang="en-IN" dirty="0"/>
            </a:br>
            <a:endParaRPr lang="en-IN" dirty="0"/>
          </a:p>
        </p:txBody>
      </p:sp>
    </p:spTree>
    <p:extLst>
      <p:ext uri="{BB962C8B-B14F-4D97-AF65-F5344CB8AC3E}">
        <p14:creationId xmlns:p14="http://schemas.microsoft.com/office/powerpoint/2010/main" val="247200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B3D5-4456-4EFC-BA67-28ACF2FA50ED}"/>
              </a:ext>
            </a:extLst>
          </p:cNvPr>
          <p:cNvSpPr>
            <a:spLocks noGrp="1"/>
          </p:cNvSpPr>
          <p:nvPr>
            <p:ph type="title"/>
          </p:nvPr>
        </p:nvSpPr>
        <p:spPr/>
        <p:txBody>
          <a:bodyPr/>
          <a:lstStyle/>
          <a:p>
            <a:r>
              <a:rPr lang="en-IN" b="1" u="sng" dirty="0"/>
              <a:t>Business model:-</a:t>
            </a:r>
          </a:p>
        </p:txBody>
      </p:sp>
      <p:sp>
        <p:nvSpPr>
          <p:cNvPr id="3" name="Content Placeholder 2">
            <a:extLst>
              <a:ext uri="{FF2B5EF4-FFF2-40B4-BE49-F238E27FC236}">
                <a16:creationId xmlns:a16="http://schemas.microsoft.com/office/drawing/2014/main" id="{86C82D28-C2BB-427D-AEBF-585B8C0875C3}"/>
              </a:ext>
            </a:extLst>
          </p:cNvPr>
          <p:cNvSpPr>
            <a:spLocks noGrp="1"/>
          </p:cNvSpPr>
          <p:nvPr>
            <p:ph idx="1"/>
          </p:nvPr>
        </p:nvSpPr>
        <p:spPr/>
        <p:txBody>
          <a:bodyPr/>
          <a:lstStyle/>
          <a:p>
            <a:r>
              <a:rPr lang="en-IN" dirty="0"/>
              <a:t>Earnings:- We can earn by adding advertisements at the bottom when the app opens.</a:t>
            </a:r>
          </a:p>
          <a:p>
            <a:endParaRPr lang="en-IN" dirty="0"/>
          </a:p>
          <a:p>
            <a:pPr marL="0" indent="0">
              <a:buNone/>
            </a:pPr>
            <a:endParaRPr lang="en-IN" dirty="0"/>
          </a:p>
        </p:txBody>
      </p:sp>
    </p:spTree>
    <p:extLst>
      <p:ext uri="{BB962C8B-B14F-4D97-AF65-F5344CB8AC3E}">
        <p14:creationId xmlns:p14="http://schemas.microsoft.com/office/powerpoint/2010/main" val="42216715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264</TotalTime>
  <Words>290</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MediCure</vt:lpstr>
      <vt:lpstr>Problem Statement</vt:lpstr>
      <vt:lpstr>Facts</vt:lpstr>
      <vt:lpstr>Some Statistics from last few years</vt:lpstr>
      <vt:lpstr>Where to use :-</vt:lpstr>
      <vt:lpstr>Technologies Used:-</vt:lpstr>
      <vt:lpstr>Technologies Used(Continued)</vt:lpstr>
      <vt:lpstr>FUTURE  ASPECT:-</vt:lpstr>
      <vt:lpstr>Business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prabhdeepsingh329@gmail.com</dc:creator>
  <cp:lastModifiedBy>prabhdeepsingh329@gmail.com</cp:lastModifiedBy>
  <cp:revision>20</cp:revision>
  <dcterms:created xsi:type="dcterms:W3CDTF">2019-10-15T03:34:42Z</dcterms:created>
  <dcterms:modified xsi:type="dcterms:W3CDTF">2019-10-15T07:59:01Z</dcterms:modified>
</cp:coreProperties>
</file>