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8B4D7B-9A3C-4BD5-90D1-CB87C179E872}"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34462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B4D7B-9A3C-4BD5-90D1-CB87C179E872}"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85145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B4D7B-9A3C-4BD5-90D1-CB87C179E872}"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7C721E-77A0-4F6D-8645-CFA556DCE25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017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8B4D7B-9A3C-4BD5-90D1-CB87C179E872}"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2506893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8B4D7B-9A3C-4BD5-90D1-CB87C179E872}"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7C721E-77A0-4F6D-8645-CFA556DCE25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6241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8B4D7B-9A3C-4BD5-90D1-CB87C179E872}"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405959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B4D7B-9A3C-4BD5-90D1-CB87C179E872}"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118668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B4D7B-9A3C-4BD5-90D1-CB87C179E872}"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128831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B4D7B-9A3C-4BD5-90D1-CB87C179E872}"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361905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B4D7B-9A3C-4BD5-90D1-CB87C179E872}"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203611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B4D7B-9A3C-4BD5-90D1-CB87C179E872}"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67908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B4D7B-9A3C-4BD5-90D1-CB87C179E872}"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384388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B4D7B-9A3C-4BD5-90D1-CB87C179E872}"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263852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B4D7B-9A3C-4BD5-90D1-CB87C179E872}"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277490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B4D7B-9A3C-4BD5-90D1-CB87C179E872}"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318349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B4D7B-9A3C-4BD5-90D1-CB87C179E872}"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7C721E-77A0-4F6D-8645-CFA556DCE25D}" type="slidenum">
              <a:rPr lang="en-IN" smtClean="0"/>
              <a:t>‹#›</a:t>
            </a:fld>
            <a:endParaRPr lang="en-IN"/>
          </a:p>
        </p:txBody>
      </p:sp>
    </p:spTree>
    <p:extLst>
      <p:ext uri="{BB962C8B-B14F-4D97-AF65-F5344CB8AC3E}">
        <p14:creationId xmlns:p14="http://schemas.microsoft.com/office/powerpoint/2010/main" val="10247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8B4D7B-9A3C-4BD5-90D1-CB87C179E872}" type="datetimeFigureOut">
              <a:rPr lang="en-IN" smtClean="0"/>
              <a:t>20-10-2019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7C721E-77A0-4F6D-8645-CFA556DCE25D}" type="slidenum">
              <a:rPr lang="en-IN" smtClean="0"/>
              <a:t>‹#›</a:t>
            </a:fld>
            <a:endParaRPr lang="en-IN"/>
          </a:p>
        </p:txBody>
      </p:sp>
    </p:spTree>
    <p:extLst>
      <p:ext uri="{BB962C8B-B14F-4D97-AF65-F5344CB8AC3E}">
        <p14:creationId xmlns:p14="http://schemas.microsoft.com/office/powerpoint/2010/main" val="27536660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0B7B-B5AB-4124-A2AA-51A0BA33BFF5}"/>
              </a:ext>
            </a:extLst>
          </p:cNvPr>
          <p:cNvSpPr>
            <a:spLocks noGrp="1"/>
          </p:cNvSpPr>
          <p:nvPr>
            <p:ph type="ctrTitle"/>
          </p:nvPr>
        </p:nvSpPr>
        <p:spPr>
          <a:xfrm>
            <a:off x="1870121" y="810088"/>
            <a:ext cx="8915399" cy="2262781"/>
          </a:xfrm>
        </p:spPr>
        <p:txBody>
          <a:bodyPr/>
          <a:lstStyle/>
          <a:p>
            <a:pPr algn="ctr"/>
            <a:r>
              <a:rPr lang="en-IN" dirty="0" err="1"/>
              <a:t>ThreatHunter</a:t>
            </a:r>
            <a:endParaRPr lang="en-IN" dirty="0"/>
          </a:p>
        </p:txBody>
      </p:sp>
    </p:spTree>
    <p:extLst>
      <p:ext uri="{BB962C8B-B14F-4D97-AF65-F5344CB8AC3E}">
        <p14:creationId xmlns:p14="http://schemas.microsoft.com/office/powerpoint/2010/main" val="17447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8194-7CBA-4B9E-84A9-71A841A96DE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00C8577-652E-427D-94ED-01D368C6322B}"/>
              </a:ext>
            </a:extLst>
          </p:cNvPr>
          <p:cNvSpPr>
            <a:spLocks noGrp="1"/>
          </p:cNvSpPr>
          <p:nvPr>
            <p:ph idx="1"/>
          </p:nvPr>
        </p:nvSpPr>
        <p:spPr/>
        <p:txBody>
          <a:bodyPr/>
          <a:lstStyle/>
          <a:p>
            <a:r>
              <a:rPr lang="en-IN" dirty="0"/>
              <a:t>Design a system that detects the malicious URL and prevents the user from proceeding with it. You may choose to implement it in any way you want. For example, you can prompt the user about the malicious URL before the browser opens it.</a:t>
            </a:r>
          </a:p>
        </p:txBody>
      </p:sp>
    </p:spTree>
    <p:extLst>
      <p:ext uri="{BB962C8B-B14F-4D97-AF65-F5344CB8AC3E}">
        <p14:creationId xmlns:p14="http://schemas.microsoft.com/office/powerpoint/2010/main" val="29027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F0AF-77DB-428B-9814-2EFBBD474EFB}"/>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19E9DF17-94D5-4A74-929D-495ABE1B0D61}"/>
              </a:ext>
            </a:extLst>
          </p:cNvPr>
          <p:cNvSpPr>
            <a:spLocks noGrp="1"/>
          </p:cNvSpPr>
          <p:nvPr>
            <p:ph idx="1"/>
          </p:nvPr>
        </p:nvSpPr>
        <p:spPr/>
        <p:txBody>
          <a:bodyPr/>
          <a:lstStyle/>
          <a:p>
            <a:r>
              <a:rPr lang="en-IN" dirty="0"/>
              <a:t>Python</a:t>
            </a:r>
          </a:p>
          <a:p>
            <a:r>
              <a:rPr lang="en-IN" dirty="0"/>
              <a:t>Web Technologies like HTML,JS</a:t>
            </a:r>
          </a:p>
          <a:p>
            <a:pPr marL="0" indent="0">
              <a:buNone/>
            </a:pPr>
            <a:endParaRPr lang="en-IN" dirty="0"/>
          </a:p>
        </p:txBody>
      </p:sp>
    </p:spTree>
    <p:extLst>
      <p:ext uri="{BB962C8B-B14F-4D97-AF65-F5344CB8AC3E}">
        <p14:creationId xmlns:p14="http://schemas.microsoft.com/office/powerpoint/2010/main" val="17677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3C9B-8408-4ADD-B90C-24352611F769}"/>
              </a:ext>
            </a:extLst>
          </p:cNvPr>
          <p:cNvSpPr>
            <a:spLocks noGrp="1"/>
          </p:cNvSpPr>
          <p:nvPr>
            <p:ph type="title"/>
          </p:nvPr>
        </p:nvSpPr>
        <p:spPr/>
        <p:txBody>
          <a:bodyPr/>
          <a:lstStyle/>
          <a:p>
            <a:r>
              <a:rPr lang="en-IN" dirty="0"/>
              <a:t>Introduction to </a:t>
            </a:r>
            <a:r>
              <a:rPr lang="en-IN" dirty="0" err="1"/>
              <a:t>ThreatHunter</a:t>
            </a:r>
            <a:endParaRPr lang="en-IN" dirty="0"/>
          </a:p>
        </p:txBody>
      </p:sp>
      <p:sp>
        <p:nvSpPr>
          <p:cNvPr id="3" name="Content Placeholder 2">
            <a:extLst>
              <a:ext uri="{FF2B5EF4-FFF2-40B4-BE49-F238E27FC236}">
                <a16:creationId xmlns:a16="http://schemas.microsoft.com/office/drawing/2014/main" id="{565ACA06-3EDA-4EDA-92F5-B57EB35FFC81}"/>
              </a:ext>
            </a:extLst>
          </p:cNvPr>
          <p:cNvSpPr>
            <a:spLocks noGrp="1"/>
          </p:cNvSpPr>
          <p:nvPr>
            <p:ph idx="1"/>
          </p:nvPr>
        </p:nvSpPr>
        <p:spPr/>
        <p:txBody>
          <a:bodyPr/>
          <a:lstStyle/>
          <a:p>
            <a:r>
              <a:rPr lang="en-IN" dirty="0"/>
              <a:t>It is a chrome extension that we designed. It’s main function is to stop the malicious URL from loading in the browser, files from uploading, IP address  and domain. Now a days, theft due to virus has been increasing and has been causing continuous trouble for the users. To counter all these, </a:t>
            </a:r>
            <a:r>
              <a:rPr lang="en-IN" dirty="0" err="1"/>
              <a:t>ThreatHunter</a:t>
            </a:r>
            <a:r>
              <a:rPr lang="en-IN" dirty="0"/>
              <a:t> was designed in which we have a list of </a:t>
            </a:r>
            <a:r>
              <a:rPr lang="en-IN"/>
              <a:t>malicious URL’s.</a:t>
            </a:r>
            <a:endParaRPr lang="en-IN" dirty="0"/>
          </a:p>
        </p:txBody>
      </p:sp>
    </p:spTree>
    <p:extLst>
      <p:ext uri="{BB962C8B-B14F-4D97-AF65-F5344CB8AC3E}">
        <p14:creationId xmlns:p14="http://schemas.microsoft.com/office/powerpoint/2010/main" val="34387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74A8-5D71-4298-B819-194270E254D0}"/>
              </a:ext>
            </a:extLst>
          </p:cNvPr>
          <p:cNvSpPr>
            <a:spLocks noGrp="1"/>
          </p:cNvSpPr>
          <p:nvPr>
            <p:ph type="title"/>
          </p:nvPr>
        </p:nvSpPr>
        <p:spPr/>
        <p:txBody>
          <a:bodyPr/>
          <a:lstStyle/>
          <a:p>
            <a:r>
              <a:rPr lang="en-IN" dirty="0"/>
              <a:t>Future Aspect</a:t>
            </a:r>
          </a:p>
        </p:txBody>
      </p:sp>
      <p:sp>
        <p:nvSpPr>
          <p:cNvPr id="3" name="Content Placeholder 2">
            <a:extLst>
              <a:ext uri="{FF2B5EF4-FFF2-40B4-BE49-F238E27FC236}">
                <a16:creationId xmlns:a16="http://schemas.microsoft.com/office/drawing/2014/main" id="{AD18CFD6-E6AC-4BDE-A7D9-FB8230FE269C}"/>
              </a:ext>
            </a:extLst>
          </p:cNvPr>
          <p:cNvSpPr>
            <a:spLocks noGrp="1"/>
          </p:cNvSpPr>
          <p:nvPr>
            <p:ph idx="1"/>
          </p:nvPr>
        </p:nvSpPr>
        <p:spPr/>
        <p:txBody>
          <a:bodyPr/>
          <a:lstStyle/>
          <a:p>
            <a:r>
              <a:rPr lang="en-IN" dirty="0"/>
              <a:t>It can be a open-source, freely available anti-virus.</a:t>
            </a:r>
          </a:p>
        </p:txBody>
      </p:sp>
    </p:spTree>
    <p:extLst>
      <p:ext uri="{BB962C8B-B14F-4D97-AF65-F5344CB8AC3E}">
        <p14:creationId xmlns:p14="http://schemas.microsoft.com/office/powerpoint/2010/main" val="34894118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205</TotalTime>
  <Words>146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ThreatHunter</vt:lpstr>
      <vt:lpstr>Problem Statement</vt:lpstr>
      <vt:lpstr>Technologies Used</vt:lpstr>
      <vt:lpstr>Introduction to ThreatHunter</vt:lpstr>
      <vt:lpstr>Future Aspect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prabhdeepsingh329@gmail.com</dc:creator>
  <cp:lastModifiedBy>prabhdeepsingh329@gmail.com</cp:lastModifiedBy>
  <cp:revision>7</cp:revision>
  <dcterms:created xsi:type="dcterms:W3CDTF">2019-10-20T01:06:41Z</dcterms:created>
  <dcterms:modified xsi:type="dcterms:W3CDTF">2019-10-20T07:16:24Z</dcterms:modified>
</cp:coreProperties>
</file>