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04A6-364A-4AA7-8466-C7CC4B15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3300-6F8A-4A93-B2DB-70955ADC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8841-6EB6-4418-B49B-4254B4A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9AD7-4CE0-44D5-AB05-5FCC503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D4DC-5AA8-4EDD-98B3-68A9178B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DCFD-AE31-4F36-B482-DD3BA6B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563CA-5C6E-41B2-9CE5-ABFCE257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6CD0-9C27-46EA-BB1A-A2C3BE58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9EF4-ADA1-4EA3-93EA-5543570C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3D12-A672-42E9-AD7B-9586EE7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85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326C-1BE2-45B6-96BE-B480271C7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9917-8979-4639-8CE6-CE40C4B9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C6ED-8747-4090-94AF-63BCD31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D7AE-DE3A-4050-A07A-55A457E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AA0E-EE61-464C-891C-08D968FD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8C6E-8071-4654-A085-B2A0BB30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5674-8842-4B30-9794-3742D546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2419-D5AF-47A0-A380-5D9F458A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C7E9-D669-4B1B-A9B0-E2E29FC9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6538-3EE9-4985-A3DB-A2B5BC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9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0564-F812-4718-A5F6-3DCEE737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7A8F-1381-4509-AB31-9844E0C4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3824-44DD-4947-BFCA-06C55A1A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3D68-6A84-4D11-ADA9-D134BC69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2BFA-35EC-4360-BA85-A42952B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9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5EC8-5919-4AAE-ABD5-F2EC48F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CFC5-530B-471A-83FA-50EB8E246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F9A7-AE76-439C-9E65-987CAE70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6A18-282E-40DE-9122-0EC00613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6987-5C13-4A95-BD31-4FBFFD1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5801-E356-4D59-B95A-31DF1CCD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0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D226-0E41-45C9-9839-B9F07321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A147-C033-4B8F-9E6E-9362E378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ADD4-6BEA-4C56-8893-3E61DD65C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02F6F-A90C-4E65-817C-D89E10FE9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3CA4F-3D70-4FAF-9E11-C150229E9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1899E-5BBD-4069-AC6A-732157C9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D132-B6A7-41F6-BEC6-D80F62F8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924F7-0BBD-4565-9C3F-E59E290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7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F072-5788-4370-B5CC-397E9E3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FFD8-1606-46F4-A1EA-8B3BD0DE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4358-3229-45D2-8361-C7EAD245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83EE2-4EC5-41DD-A7E9-9E549417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02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72A66-83CF-4DF1-BE3B-8EF8E755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01BDC-F198-45DF-92E7-9A21857D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EBE5-2126-4DE9-BFD9-EEFBF90D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161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1587-80F6-4E84-859A-0F05893E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461C-85DD-4838-AEE7-5B41E46C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A4A61-934D-4109-822C-A5CD34F2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1C0C-35FE-4BE9-9E5D-D2771ACA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003A-51B3-4739-B54E-3B3A7C73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E6EE-9330-417F-AB3D-8E5D6DA0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8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AF31-3EEC-4E6B-AD1F-5130CBA4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6DEDB-9D4F-4091-853D-6E69E25B8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4F0B2-8497-4D10-8070-0DA38350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55D8-37E6-4495-9F32-EEDBAC41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598AA-0D3F-4FB6-A669-02C9DD68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F317-4DB0-4BA2-B061-038D9B60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6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38250-6DA3-43F0-9D83-FBFE338F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AA65-2261-402E-B8E0-9BBD9FB5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6C64-E4C9-4D83-8F66-75B2AA341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78B7-E3D4-4B9E-B10F-1AE19D52734E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9272-77AC-4DE1-A94B-7D294788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C328-58E8-4B6C-A227-0CC21FE70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887C-00F1-4903-93FE-812023E380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70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0591-918D-417D-B899-89D12B46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8279"/>
            <a:ext cx="9144000" cy="802690"/>
          </a:xfrm>
        </p:spPr>
        <p:txBody>
          <a:bodyPr>
            <a:normAutofit fontScale="90000"/>
          </a:bodyPr>
          <a:lstStyle/>
          <a:p>
            <a:r>
              <a:rPr lang="sv-SE" dirty="0"/>
              <a:t>Möte 04-26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7340-C067-4805-AB6E-9CB26013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1937"/>
            <a:ext cx="9144000" cy="4267784"/>
          </a:xfrm>
        </p:spPr>
        <p:txBody>
          <a:bodyPr/>
          <a:lstStyle/>
          <a:p>
            <a:pPr algn="l"/>
            <a:r>
              <a:rPr lang="sv-SE" dirty="0"/>
              <a:t>Agenda: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Automatiserad homogenisering med </a:t>
            </a:r>
            <a:r>
              <a:rPr lang="sv-SE" dirty="0" err="1"/>
              <a:t>Nastran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Belastnings fall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Input rymd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Reuss</a:t>
            </a:r>
            <a:r>
              <a:rPr lang="sv-SE" dirty="0"/>
              <a:t> och </a:t>
            </a:r>
            <a:r>
              <a:rPr lang="sv-SE" dirty="0" err="1"/>
              <a:t>Voigt</a:t>
            </a:r>
            <a:r>
              <a:rPr lang="sv-SE" dirty="0"/>
              <a:t> gränser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Valt sätt att få ut spänningen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Beräkna D matris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Data setet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Påbörja ML 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859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CD6F-C85E-422D-8AD0-5E93266F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21"/>
            <a:ext cx="10515600" cy="1325563"/>
          </a:xfrm>
        </p:spPr>
        <p:txBody>
          <a:bodyPr/>
          <a:lstStyle/>
          <a:p>
            <a:r>
              <a:rPr lang="sv-SE" dirty="0"/>
              <a:t>Belastningsfall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9983-F58D-4D20-A600-A6C769B3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1"/>
            <a:ext cx="6497054" cy="2259682"/>
          </a:xfrm>
        </p:spPr>
        <p:txBody>
          <a:bodyPr/>
          <a:lstStyle/>
          <a:p>
            <a:r>
              <a:rPr lang="sv-SE" dirty="0"/>
              <a:t>Förskjutningen varierar linjärt längs randen</a:t>
            </a:r>
          </a:p>
          <a:p>
            <a:r>
              <a:rPr lang="sv-SE" dirty="0"/>
              <a:t>Maximal förskjutning 10.2. längd på domänen är 255. Töjning är 0.04</a:t>
            </a:r>
          </a:p>
          <a:p>
            <a:endParaRPr lang="sv-S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3A4803-2156-4486-A3AA-A26D03E3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46637" y="6267"/>
            <a:ext cx="6145362" cy="3422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2BE122-D00D-4B18-90F9-477203FD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14" y="3490913"/>
            <a:ext cx="6019800" cy="335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20F626-1E3E-4526-A847-508724CD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61566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F47F-B283-4761-BC6E-1D061B50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Input rymd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006CC-BA72-4CA9-9080-9AD7AF850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Positivt definit </a:t>
                </a:r>
                <a:r>
                  <a:rPr lang="sv-SE" sz="2000" dirty="0" err="1"/>
                  <a:t>compliance</a:t>
                </a:r>
                <a:r>
                  <a:rPr lang="sv-SE" sz="2000" dirty="0"/>
                  <a:t> matris S</a:t>
                </a:r>
              </a:p>
              <a:p>
                <a:r>
                  <a:rPr lang="sv-SE" sz="2000" dirty="0"/>
                  <a:t>E_1, E_2, G_12 &gt;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/>
                  <a:t>från kravet att alla </a:t>
                </a:r>
                <a:r>
                  <a:rPr lang="sv-SE" sz="2000" dirty="0" err="1"/>
                  <a:t>submatrisers</a:t>
                </a:r>
                <a:r>
                  <a:rPr lang="sv-SE" sz="2000" dirty="0"/>
                  <a:t> determinant skall vara positiv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sv-S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  <m:sup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sv-S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sv-S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sv-SE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sv-SE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sv-SE" sz="2000" dirty="0"/>
              </a:p>
              <a:p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sv-SE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v-S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sv-S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sv-S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sv-S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sv-S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2000" dirty="0"/>
              </a:p>
              <a:p>
                <a:endParaRPr lang="sv-SE" sz="2000" dirty="0"/>
              </a:p>
              <a:p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006CC-BA72-4CA9-9080-9AD7AF850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84FB-39FF-4B3A-A37C-08F14CAE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Undre gräns(</a:t>
            </a:r>
            <a:r>
              <a:rPr lang="sv-SE" dirty="0" err="1"/>
              <a:t>Reuss</a:t>
            </a:r>
            <a:r>
              <a:rPr lang="sv-SE" dirty="0"/>
              <a:t>) och Övre gräns(</a:t>
            </a:r>
            <a:r>
              <a:rPr lang="sv-SE" dirty="0" err="1"/>
              <a:t>Voigt</a:t>
            </a:r>
            <a:r>
              <a:rPr lang="sv-S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0B6ED-2F1E-4DE7-9E5E-63E384517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60404"/>
                <a:ext cx="8634663" cy="3604628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Voigt: </a:t>
                </a:r>
                <a14:m>
                  <m:oMath xmlns:m="http://schemas.openxmlformats.org/officeDocument/2006/math">
                    <m:r>
                      <a:rPr lang="sv-SE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sv-SE" sz="2000" dirty="0"/>
                  <a:t> uniform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sz="2000" dirty="0"/>
                  <a:t>.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−1)</m:t>
                    </m:r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sv-SE" sz="20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i="1" dirty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d>
                      <m:d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acc>
                          <m:accPr>
                            <m:chr m:val="̅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−1)</m:t>
                        </m:r>
                        <m:acc>
                          <m:accPr>
                            <m:chr m:val="̅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d>
                      <m:d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acc>
                      <m:accPr>
                        <m:chr m:val="̅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sv-SE" sz="20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sv-SE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sv-SE" sz="2000" dirty="0"/>
              </a:p>
              <a:p>
                <a:r>
                  <a:rPr lang="sv-SE" sz="2000" dirty="0" err="1"/>
                  <a:t>Reuss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r>
                      <a:rPr lang="sv-SE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sv-SE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v-S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uniform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sv-SE" sz="2000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acc>
                      <m:accPr>
                        <m:chr m:val="̅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sv-SE" sz="2000" b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0B6ED-2F1E-4DE7-9E5E-63E384517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60404"/>
                <a:ext cx="8634663" cy="3604628"/>
              </a:xfrm>
              <a:blipFill>
                <a:blip r:embed="rId2"/>
                <a:stretch>
                  <a:fillRect l="-636" t="-169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9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75E5-6D60-4AB7-8D81-1A1C561E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Valt sätt att få ut spänningen från </a:t>
            </a:r>
            <a:r>
              <a:rPr lang="sv-SE" dirty="0" err="1"/>
              <a:t>Nastran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97A56-33B3-4AE9-AB4C-426061BA4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Spänningar för varje element i elementkoordinatsystem, beror på nod ordning för varje enskilt element. </a:t>
                </a:r>
              </a:p>
              <a:p>
                <a:r>
                  <a:rPr lang="sv-SE" dirty="0"/>
                  <a:t>Resultat kraft längs rand. Ger fel, hörnnoder innehåller komponenter från två ytor. Fel kan minimeras med </a:t>
                </a:r>
                <a:r>
                  <a:rPr lang="sv-SE" dirty="0" err="1"/>
                  <a:t>mesh</a:t>
                </a:r>
                <a:r>
                  <a:rPr lang="sv-SE" dirty="0"/>
                  <a:t> förfinande</a:t>
                </a:r>
              </a:p>
              <a:p>
                <a:r>
                  <a:rPr lang="sv-SE" dirty="0"/>
                  <a:t>Definiera ett materialkoordinatsystem och få element spänningar utifrån detta. Ger inte dessa värden i op2 filen.</a:t>
                </a:r>
              </a:p>
              <a:p>
                <a:r>
                  <a:rPr lang="sv-SE" dirty="0"/>
                  <a:t>Spänningen för domänen representeras av volymsgenomsnitts värdet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tot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nary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sv-SE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97A56-33B3-4AE9-AB4C-426061BA4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 b="-16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06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E1A6-5861-4490-A394-8028F172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500" dirty="0"/>
              <a:t>Utifrån spänningar definiera D matrisen (	</a:t>
            </a:r>
            <a:r>
              <a:rPr lang="sv-SE" sz="3500" dirty="0" err="1"/>
              <a:t>compliance</a:t>
            </a:r>
            <a:r>
              <a:rPr lang="sv-SE" sz="35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BFAEA-0918-4574-BC04-76E9B3E1E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867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1800" dirty="0"/>
                  <a:t>Fall 1: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v-S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sv-SE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endParaRPr lang="sv-SE" sz="1800" dirty="0"/>
              </a:p>
              <a:p>
                <a:r>
                  <a:rPr lang="sv-SE" sz="1800" dirty="0"/>
                  <a:t>Fall 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sz="1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sv-SE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  <m:m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endParaRPr lang="sv-SE" sz="1800" dirty="0"/>
              </a:p>
              <a:p>
                <a:endParaRPr lang="sv-SE" sz="1800" dirty="0"/>
              </a:p>
              <a:p>
                <a:endParaRPr lang="sv-S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BFAEA-0918-4574-BC04-76E9B3E1E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8674" cy="5032376"/>
              </a:xfrm>
              <a:blipFill>
                <a:blip r:embed="rId2"/>
                <a:stretch>
                  <a:fillRect l="-631" t="-48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5C8A8-B044-4C3F-B0C9-561E2957B0A4}"/>
                  </a:ext>
                </a:extLst>
              </p:cNvPr>
              <p:cNvSpPr txBox="1"/>
              <p:nvPr/>
            </p:nvSpPr>
            <p:spPr>
              <a:xfrm>
                <a:off x="6096000" y="1825624"/>
                <a:ext cx="4828674" cy="2862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Fall 3: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sv-S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.04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5C8A8-B044-4C3F-B0C9-561E2957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4"/>
                <a:ext cx="4828674" cy="2862643"/>
              </a:xfrm>
              <a:prstGeom prst="rect">
                <a:avLst/>
              </a:prstGeo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5188D7C-6C04-418E-9C78-468D18260EC1}"/>
              </a:ext>
            </a:extLst>
          </p:cNvPr>
          <p:cNvSpPr txBox="1"/>
          <p:nvPr/>
        </p:nvSpPr>
        <p:spPr>
          <a:xfrm>
            <a:off x="6288505" y="4868779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9 ekvationer. 9 obekanta. Löses med </a:t>
            </a:r>
            <a:r>
              <a:rPr lang="sv-SE" dirty="0" err="1"/>
              <a:t>sympy</a:t>
            </a:r>
            <a:r>
              <a:rPr lang="sv-SE" dirty="0"/>
              <a:t> </a:t>
            </a:r>
            <a:r>
              <a:rPr lang="sv-SE" dirty="0" err="1"/>
              <a:t>solver</a:t>
            </a:r>
            <a:endParaRPr lang="sv-SE" dirty="0"/>
          </a:p>
          <a:p>
            <a:r>
              <a:rPr lang="sv-SE" dirty="0"/>
              <a:t>Pga. Symmetri bör endast 6 element behövas. </a:t>
            </a:r>
          </a:p>
          <a:p>
            <a:r>
              <a:rPr lang="sv-SE" dirty="0"/>
              <a:t>D_31 =! D_13 just nu.  </a:t>
            </a:r>
          </a:p>
        </p:txBody>
      </p:sp>
    </p:spTree>
    <p:extLst>
      <p:ext uri="{BB962C8B-B14F-4D97-AF65-F5344CB8AC3E}">
        <p14:creationId xmlns:p14="http://schemas.microsoft.com/office/powerpoint/2010/main" val="38927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692-0ABD-4CA1-9B64-ED5D2361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 </a:t>
            </a:r>
            <a:r>
              <a:rPr lang="sv-SE" dirty="0" err="1"/>
              <a:t>flowchart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AAB28-AADC-45F3-B9E0-8A92B117D4AD}"/>
              </a:ext>
            </a:extLst>
          </p:cNvPr>
          <p:cNvSpPr/>
          <p:nvPr/>
        </p:nvSpPr>
        <p:spPr>
          <a:xfrm>
            <a:off x="7239785" y="1441063"/>
            <a:ext cx="2375555" cy="958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Skapa 1000 fall. 2 </a:t>
            </a:r>
            <a:r>
              <a:rPr lang="sv-SE" dirty="0" err="1"/>
              <a:t>ortotropa</a:t>
            </a:r>
            <a:r>
              <a:rPr lang="sv-SE" dirty="0"/>
              <a:t> material per fall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F18BD-B927-4A5A-8073-8DE7843EFD0D}"/>
              </a:ext>
            </a:extLst>
          </p:cNvPr>
          <p:cNvSpPr/>
          <p:nvPr/>
        </p:nvSpPr>
        <p:spPr>
          <a:xfrm>
            <a:off x="3795180" y="1441062"/>
            <a:ext cx="2780908" cy="958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Extrahera generell data från en </a:t>
            </a:r>
            <a:r>
              <a:rPr lang="sv-SE" dirty="0" err="1"/>
              <a:t>bdf</a:t>
            </a:r>
            <a:r>
              <a:rPr lang="sv-SE" dirty="0"/>
              <a:t> fil. </a:t>
            </a:r>
            <a:r>
              <a:rPr lang="sv-SE" dirty="0" err="1"/>
              <a:t>grid</a:t>
            </a:r>
            <a:r>
              <a:rPr lang="sv-SE" dirty="0"/>
              <a:t> data, element area,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11175-D7EB-4CB4-9FA6-72630A75554F}"/>
              </a:ext>
            </a:extLst>
          </p:cNvPr>
          <p:cNvSpPr/>
          <p:nvPr/>
        </p:nvSpPr>
        <p:spPr>
          <a:xfrm>
            <a:off x="0" y="4437478"/>
            <a:ext cx="2158738" cy="194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För ett fall, test nummer, </a:t>
            </a:r>
            <a:r>
              <a:rPr lang="sv-SE" dirty="0" err="1"/>
              <a:t>grid</a:t>
            </a:r>
            <a:r>
              <a:rPr lang="sv-SE" dirty="0"/>
              <a:t> data, element area. Skapa </a:t>
            </a:r>
            <a:r>
              <a:rPr lang="sv-SE" dirty="0" err="1"/>
              <a:t>micro</a:t>
            </a:r>
            <a:r>
              <a:rPr lang="sv-SE" dirty="0"/>
              <a:t> obj.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7023-D7F9-4A8E-AFDE-658EE06FB7FF}"/>
              </a:ext>
            </a:extLst>
          </p:cNvPr>
          <p:cNvSpPr/>
          <p:nvPr/>
        </p:nvSpPr>
        <p:spPr>
          <a:xfrm>
            <a:off x="2471339" y="4437477"/>
            <a:ext cx="2290715" cy="194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Micro obj. Skapar 3 nya </a:t>
            </a:r>
            <a:r>
              <a:rPr lang="sv-SE" dirty="0" err="1"/>
              <a:t>bdf</a:t>
            </a:r>
            <a:r>
              <a:rPr lang="sv-SE" dirty="0"/>
              <a:t> filer för material </a:t>
            </a:r>
            <a:r>
              <a:rPr lang="sv-SE" dirty="0" err="1"/>
              <a:t>datan</a:t>
            </a:r>
            <a:r>
              <a:rPr lang="sv-SE" dirty="0"/>
              <a:t> för fallet. 1 </a:t>
            </a:r>
            <a:r>
              <a:rPr lang="sv-SE" dirty="0" err="1"/>
              <a:t>bdf</a:t>
            </a:r>
            <a:r>
              <a:rPr lang="sv-SE" dirty="0"/>
              <a:t> fil per last fall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F58DA-FDE3-4BDE-826E-8BE72614B8C9}"/>
              </a:ext>
            </a:extLst>
          </p:cNvPr>
          <p:cNvSpPr/>
          <p:nvPr/>
        </p:nvSpPr>
        <p:spPr>
          <a:xfrm>
            <a:off x="450707" y="1441062"/>
            <a:ext cx="2905235" cy="958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Skapa 3 bas </a:t>
            </a:r>
            <a:r>
              <a:rPr lang="sv-SE" dirty="0" err="1"/>
              <a:t>bdf</a:t>
            </a:r>
            <a:r>
              <a:rPr lang="sv-SE" dirty="0"/>
              <a:t> filer. 1 för varje </a:t>
            </a:r>
            <a:r>
              <a:rPr lang="sv-SE" dirty="0" err="1"/>
              <a:t>lastfall</a:t>
            </a:r>
            <a:r>
              <a:rPr lang="sv-SE" dirty="0"/>
              <a:t>, x, y, </a:t>
            </a:r>
            <a:r>
              <a:rPr lang="sv-SE" dirty="0" err="1"/>
              <a:t>xy</a:t>
            </a:r>
            <a:r>
              <a:rPr lang="sv-SE" dirty="0"/>
              <a:t>, linjär </a:t>
            </a:r>
            <a:r>
              <a:rPr lang="sv-SE" dirty="0" err="1"/>
              <a:t>försjkutning</a:t>
            </a:r>
            <a:endParaRPr lang="sv-S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2FBE7A-5F4C-4ED3-BB34-1E99F9583186}"/>
              </a:ext>
            </a:extLst>
          </p:cNvPr>
          <p:cNvSpPr/>
          <p:nvPr/>
        </p:nvSpPr>
        <p:spPr>
          <a:xfrm>
            <a:off x="2358960" y="2980524"/>
            <a:ext cx="1743959" cy="122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Skapa 1000 </a:t>
            </a:r>
            <a:r>
              <a:rPr lang="sv-SE" dirty="0" err="1"/>
              <a:t>micro</a:t>
            </a:r>
            <a:r>
              <a:rPr lang="sv-SE" dirty="0"/>
              <a:t> </a:t>
            </a:r>
            <a:r>
              <a:rPr lang="sv-SE" dirty="0" err="1"/>
              <a:t>obj</a:t>
            </a:r>
            <a:endParaRPr lang="sv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99B90-4145-42E6-8D1D-8109E9511C51}"/>
              </a:ext>
            </a:extLst>
          </p:cNvPr>
          <p:cNvSpPr/>
          <p:nvPr/>
        </p:nvSpPr>
        <p:spPr>
          <a:xfrm>
            <a:off x="5122191" y="4437476"/>
            <a:ext cx="1885361" cy="194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Kör </a:t>
            </a:r>
            <a:r>
              <a:rPr lang="sv-SE" dirty="0" err="1"/>
              <a:t>nastran</a:t>
            </a:r>
            <a:r>
              <a:rPr lang="sv-SE" dirty="0"/>
              <a:t> för varje </a:t>
            </a:r>
            <a:r>
              <a:rPr lang="sv-SE" dirty="0" err="1"/>
              <a:t>bdf</a:t>
            </a:r>
            <a:r>
              <a:rPr lang="sv-SE" dirty="0"/>
              <a:t> fil. Genererar f06 fil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65032-1740-402A-8258-BD637F539F84}"/>
              </a:ext>
            </a:extLst>
          </p:cNvPr>
          <p:cNvSpPr/>
          <p:nvPr/>
        </p:nvSpPr>
        <p:spPr>
          <a:xfrm>
            <a:off x="5738467" y="2981712"/>
            <a:ext cx="1594908" cy="122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Vänta på </a:t>
            </a:r>
            <a:r>
              <a:rPr lang="sv-SE" dirty="0" err="1"/>
              <a:t>Nastran</a:t>
            </a:r>
            <a:endParaRPr lang="sv-S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26582D-E2C6-4E0D-82CF-192F00456A0A}"/>
              </a:ext>
            </a:extLst>
          </p:cNvPr>
          <p:cNvSpPr/>
          <p:nvPr/>
        </p:nvSpPr>
        <p:spPr>
          <a:xfrm>
            <a:off x="8681406" y="2753496"/>
            <a:ext cx="2158738" cy="1683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Iterera över alla 1000 </a:t>
            </a:r>
            <a:r>
              <a:rPr lang="sv-SE" dirty="0" err="1"/>
              <a:t>micro</a:t>
            </a:r>
            <a:r>
              <a:rPr lang="sv-SE" dirty="0"/>
              <a:t> obj.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56836-3F85-4D43-8190-1FA36BCC65FD}"/>
              </a:ext>
            </a:extLst>
          </p:cNvPr>
          <p:cNvSpPr/>
          <p:nvPr/>
        </p:nvSpPr>
        <p:spPr>
          <a:xfrm>
            <a:off x="7387067" y="4619134"/>
            <a:ext cx="1307864" cy="16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Extrahera element stress värden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4224EB-C6B5-4054-B4D4-CE7903A75C13}"/>
              </a:ext>
            </a:extLst>
          </p:cNvPr>
          <p:cNvSpPr/>
          <p:nvPr/>
        </p:nvSpPr>
        <p:spPr>
          <a:xfrm>
            <a:off x="8896579" y="4619134"/>
            <a:ext cx="1309644" cy="16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Beräkna volymsgenomsnitt värde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2EB909-B160-4947-842E-DD4B85E5E453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3355942" y="1920473"/>
            <a:ext cx="43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855DE-4489-4528-9127-FE1FE61835B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6576088" y="1920473"/>
            <a:ext cx="663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7D42B93-C7E0-4738-BD82-31FE8F60157A}"/>
              </a:ext>
            </a:extLst>
          </p:cNvPr>
          <p:cNvCxnSpPr>
            <a:stCxn id="4" idx="3"/>
            <a:endCxn id="11" idx="0"/>
          </p:cNvCxnSpPr>
          <p:nvPr/>
        </p:nvCxnSpPr>
        <p:spPr>
          <a:xfrm flipH="1">
            <a:off x="3230940" y="1920474"/>
            <a:ext cx="6384400" cy="1060050"/>
          </a:xfrm>
          <a:prstGeom prst="bentConnector4">
            <a:avLst>
              <a:gd name="adj1" fmla="val -3581"/>
              <a:gd name="adj2" fmla="val 72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3D73A5-BB48-495A-8A33-AF0CB39CD5F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4102919" y="3594300"/>
            <a:ext cx="1635548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FCB9D8-8E1B-4CC7-BABD-221A1590BF9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7333375" y="3595488"/>
            <a:ext cx="134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F1E63D-FDAB-432C-A58D-8A9D64D25231}"/>
              </a:ext>
            </a:extLst>
          </p:cNvPr>
          <p:cNvSpPr/>
          <p:nvPr/>
        </p:nvSpPr>
        <p:spPr>
          <a:xfrm>
            <a:off x="10407872" y="4619134"/>
            <a:ext cx="1394487" cy="160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Beräkna D matris från spänningar och töjningar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4564BD-10D3-43B9-9577-A262DDBC59BD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1079369" y="4028305"/>
            <a:ext cx="1534988" cy="40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3BAA24-C7A7-467D-BB93-75007E0764A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58738" y="5407726"/>
            <a:ext cx="312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C82C02-A9AD-4169-B38C-7CA235C55CF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762054" y="5407725"/>
            <a:ext cx="360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5DA906-2502-444B-8AA7-FCDCFE6BED7B}"/>
              </a:ext>
            </a:extLst>
          </p:cNvPr>
          <p:cNvCxnSpPr>
            <a:stCxn id="13" idx="0"/>
            <a:endCxn id="11" idx="5"/>
          </p:cNvCxnSpPr>
          <p:nvPr/>
        </p:nvCxnSpPr>
        <p:spPr>
          <a:xfrm flipH="1" flipV="1">
            <a:off x="3847522" y="4028305"/>
            <a:ext cx="2217350" cy="40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8F292D-7ADA-45B9-88CB-FCB287DB881E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8040999" y="4190866"/>
            <a:ext cx="956547" cy="42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21F42E-41E4-43B0-B4B2-CB0682C71A2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694931" y="5420412"/>
            <a:ext cx="20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472CCC-6874-481A-9C0C-12FAAD839993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0206223" y="5420412"/>
            <a:ext cx="201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AA0539-53DC-4EBB-A5A1-DE8F35CAEEED}"/>
              </a:ext>
            </a:extLst>
          </p:cNvPr>
          <p:cNvCxnSpPr>
            <a:stCxn id="30" idx="0"/>
            <a:endCxn id="15" idx="5"/>
          </p:cNvCxnSpPr>
          <p:nvPr/>
        </p:nvCxnSpPr>
        <p:spPr>
          <a:xfrm flipH="1" flipV="1">
            <a:off x="10524004" y="4190866"/>
            <a:ext cx="581112" cy="42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8321-D461-490A-94CB-D5DAF19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DMN byggsten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96A81-0E83-44FA-AFC3-99B229E186ED}"/>
              </a:ext>
            </a:extLst>
          </p:cNvPr>
          <p:cNvSpPr/>
          <p:nvPr/>
        </p:nvSpPr>
        <p:spPr>
          <a:xfrm>
            <a:off x="348915" y="3429001"/>
            <a:ext cx="4128817" cy="139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D7FCF-03E0-46CF-B4C0-1A6E7A55B1DE}"/>
              </a:ext>
            </a:extLst>
          </p:cNvPr>
          <p:cNvSpPr/>
          <p:nvPr/>
        </p:nvSpPr>
        <p:spPr>
          <a:xfrm>
            <a:off x="348916" y="4824664"/>
            <a:ext cx="4128816" cy="139566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9A880-927D-49D7-9B8C-6E989D22DCE6}"/>
              </a:ext>
            </a:extLst>
          </p:cNvPr>
          <p:cNvSpPr txBox="1"/>
          <p:nvPr/>
        </p:nvSpPr>
        <p:spPr>
          <a:xfrm>
            <a:off x="348915" y="3429000"/>
            <a:ext cx="45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Phase</a:t>
            </a:r>
            <a:r>
              <a:rPr lang="sv-SE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E6156-63FF-41FE-851D-5EDB781C8335}"/>
              </a:ext>
            </a:extLst>
          </p:cNvPr>
          <p:cNvSpPr txBox="1"/>
          <p:nvPr/>
        </p:nvSpPr>
        <p:spPr>
          <a:xfrm>
            <a:off x="270709" y="4824663"/>
            <a:ext cx="46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Phase</a:t>
            </a:r>
            <a:r>
              <a:rPr lang="sv-SE" dirty="0"/>
              <a:t>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5BE87-71EE-43AD-9FE7-2BCE215FABFA}"/>
              </a:ext>
            </a:extLst>
          </p:cNvPr>
          <p:cNvCxnSpPr>
            <a:cxnSpLocks/>
          </p:cNvCxnSpPr>
          <p:nvPr/>
        </p:nvCxnSpPr>
        <p:spPr>
          <a:xfrm>
            <a:off x="4843703" y="6130321"/>
            <a:ext cx="13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DBC47-448E-40B3-8633-C1726C6FDB6E}"/>
              </a:ext>
            </a:extLst>
          </p:cNvPr>
          <p:cNvCxnSpPr>
            <a:cxnSpLocks/>
          </p:cNvCxnSpPr>
          <p:nvPr/>
        </p:nvCxnSpPr>
        <p:spPr>
          <a:xfrm flipV="1">
            <a:off x="4843703" y="5103989"/>
            <a:ext cx="0" cy="10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51B948-5B0D-454B-A868-3E5567F45D4A}"/>
              </a:ext>
            </a:extLst>
          </p:cNvPr>
          <p:cNvSpPr txBox="1"/>
          <p:nvPr/>
        </p:nvSpPr>
        <p:spPr>
          <a:xfrm>
            <a:off x="5806229" y="5845756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66C0D-ED2F-4625-BDAE-0B647E1918EB}"/>
              </a:ext>
            </a:extLst>
          </p:cNvPr>
          <p:cNvSpPr txBox="1"/>
          <p:nvPr/>
        </p:nvSpPr>
        <p:spPr>
          <a:xfrm>
            <a:off x="4807609" y="5111556"/>
            <a:ext cx="7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6222-7C48-4F9A-82AB-9EF251011941}"/>
                  </a:ext>
                </a:extLst>
              </p:cNvPr>
              <p:cNvSpPr txBox="1"/>
              <p:nvPr/>
            </p:nvSpPr>
            <p:spPr>
              <a:xfrm>
                <a:off x="517358" y="3942166"/>
                <a:ext cx="2418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6222-7C48-4F9A-82AB-9EF251011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8" y="3942166"/>
                <a:ext cx="2418347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A2031F-A55C-4296-8FA7-35759FDA876E}"/>
                  </a:ext>
                </a:extLst>
              </p:cNvPr>
              <p:cNvSpPr txBox="1"/>
              <p:nvPr/>
            </p:nvSpPr>
            <p:spPr>
              <a:xfrm>
                <a:off x="348915" y="5410291"/>
                <a:ext cx="246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A2031F-A55C-4296-8FA7-35759FDA8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5" y="5410291"/>
                <a:ext cx="246647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0167D-BAAB-4BF8-9EAB-44ECDACCD56B}"/>
                  </a:ext>
                </a:extLst>
              </p:cNvPr>
              <p:cNvSpPr txBox="1"/>
              <p:nvPr/>
            </p:nvSpPr>
            <p:spPr>
              <a:xfrm>
                <a:off x="661737" y="1690688"/>
                <a:ext cx="9938082" cy="3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0167D-BAAB-4BF8-9EAB-44ECDACC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7" y="1690688"/>
                <a:ext cx="9938082" cy="396775"/>
              </a:xfrm>
              <a:prstGeom prst="rect">
                <a:avLst/>
              </a:prstGeom>
              <a:blipFill>
                <a:blip r:embed="rId4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EA462A-AD55-4C01-8556-818ADF91AD34}"/>
                  </a:ext>
                </a:extLst>
              </p:cNvPr>
              <p:cNvSpPr txBox="1"/>
              <p:nvPr/>
            </p:nvSpPr>
            <p:spPr>
              <a:xfrm>
                <a:off x="-176464" y="2123342"/>
                <a:ext cx="380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EA462A-AD55-4C01-8556-818ADF91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464" y="2123342"/>
                <a:ext cx="3805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393550-FB5C-4CAB-B5C9-DE04C274D2A1}"/>
              </a:ext>
            </a:extLst>
          </p:cNvPr>
          <p:cNvSpPr txBox="1"/>
          <p:nvPr/>
        </p:nvSpPr>
        <p:spPr>
          <a:xfrm>
            <a:off x="5831305" y="1612232"/>
            <a:ext cx="485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Ingående material antas ej vara ortotropiska. Roterandet av koordinatsystem ger icke-ortotropiska material.</a:t>
            </a:r>
          </a:p>
        </p:txBody>
      </p:sp>
    </p:spTree>
    <p:extLst>
      <p:ext uri="{BB962C8B-B14F-4D97-AF65-F5344CB8AC3E}">
        <p14:creationId xmlns:p14="http://schemas.microsoft.com/office/powerpoint/2010/main" val="301778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531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Möte 04-26</vt:lpstr>
      <vt:lpstr>Belastningsfall</vt:lpstr>
      <vt:lpstr>Input rymd</vt:lpstr>
      <vt:lpstr>Undre gräns(Reuss) och Övre gräns(Voigt)</vt:lpstr>
      <vt:lpstr>Valt sätt att få ut spänningen från Nastran</vt:lpstr>
      <vt:lpstr>Utifrån spänningar definiera D matrisen ( compliance)</vt:lpstr>
      <vt:lpstr>Program flowchart</vt:lpstr>
      <vt:lpstr>DMN byggsten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Möte 04-26</dc:title>
  <dc:creator>Juhlin Onbeck Gustav</dc:creator>
  <cp:lastModifiedBy>Juhlin Onbeck Gustav</cp:lastModifiedBy>
  <cp:revision>21</cp:revision>
  <dcterms:created xsi:type="dcterms:W3CDTF">2023-04-24T10:43:07Z</dcterms:created>
  <dcterms:modified xsi:type="dcterms:W3CDTF">2023-04-25T10:04:26Z</dcterms:modified>
</cp:coreProperties>
</file>