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7" r:id="rId2"/>
    <p:sldId id="277" r:id="rId3"/>
    <p:sldId id="268" r:id="rId4"/>
    <p:sldId id="281" r:id="rId5"/>
    <p:sldId id="280" r:id="rId6"/>
    <p:sldId id="279" r:id="rId7"/>
    <p:sldId id="278" r:id="rId8"/>
    <p:sldId id="27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267" autoAdjust="0"/>
  </p:normalViewPr>
  <p:slideViewPr>
    <p:cSldViewPr snapToGrid="0">
      <p:cViewPr varScale="1">
        <p:scale>
          <a:sx n="80" d="100"/>
          <a:sy n="80" d="100"/>
        </p:scale>
        <p:origin x="773" y="53"/>
      </p:cViewPr>
      <p:guideLst>
        <p:guide pos="3840"/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2033A-DBC0-45F2-93E3-8A9F6C7E3853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517-9B47-43AB-BABC-2C38E8830A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916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how to use the Saab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template have been created to deliver a consistent Saab message to all audiences.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only uses Arial font, standard with 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Office.</a:t>
            </a:r>
          </a:p>
          <a:p>
            <a:pPr>
              <a:lnSpc>
                <a:spcPct val="120000"/>
              </a:lnSpc>
            </a:pPr>
            <a:endParaRPr lang="sv-S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Powerpoint template offers:</a:t>
            </a:r>
          </a:p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16:9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(widescreen size compatible with HD monitors)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options including quote slides, slides for content 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/film</a:t>
            </a:r>
          </a:p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Saab colors</a:t>
            </a:r>
          </a:p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audience and environment when choosing slide variation.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dark backgrounds may work well for conference presentations, but are not ideal for corporate or printing purposes.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template suggests font usage, type size for headlines and bullets, and layouts for charts and graphs.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11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73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Stort fokus inom kombinerandet av ML för struktur analys är för </a:t>
            </a:r>
            <a:r>
              <a:rPr lang="sv-SE" dirty="0" err="1"/>
              <a:t>multiscale</a:t>
            </a:r>
            <a:r>
              <a:rPr lang="sv-SE" dirty="0"/>
              <a:t> simulations specifikt. Anledningen är enkel. ML är ett verktyg för att snabba upp en process som annars är omöjlig eller fruktansvärt långsam. </a:t>
            </a:r>
          </a:p>
          <a:p>
            <a:r>
              <a:rPr lang="sv-SE" dirty="0"/>
              <a:t>ML är ett verktyg som kan appliceras på nästan vad som helst.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48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template:</a:t>
            </a:r>
          </a:p>
          <a:p>
            <a:pPr>
              <a:lnSpc>
                <a:spcPct val="120000"/>
              </a:lnSpc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Dark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texts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text </a:t>
            </a:r>
          </a:p>
          <a:p>
            <a:pPr>
              <a:lnSpc>
                <a:spcPct val="120000"/>
              </a:lnSpc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texts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Red: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diagrams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697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o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822" y="1277232"/>
            <a:ext cx="540000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476074"/>
            <a:ext cx="4927431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Headline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three rows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40pt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300114" y="4616180"/>
            <a:ext cx="4927430" cy="59928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Presenter’s Name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Office or Department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388599" y="4284746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732748"/>
            <a:ext cx="4927431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sub-headline</a:t>
            </a:r>
            <a:endParaRPr lang="sv-SE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9054934" y="116701"/>
            <a:ext cx="3034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6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9116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5800" y="843021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292600" y="838200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899400" y="838199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8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193491" y="838199"/>
            <a:ext cx="3311999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9F95366-B003-A249-8D4E-FDFEAC2768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838199"/>
            <a:ext cx="331271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Rectangle 10"/>
          <p:cNvSpPr/>
          <p:nvPr userDrawn="1"/>
        </p:nvSpPr>
        <p:spPr>
          <a:xfrm>
            <a:off x="3986935" y="838199"/>
            <a:ext cx="4218132" cy="511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F259C466-59A4-434A-B61C-07A70D930A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401" y="1271938"/>
            <a:ext cx="3607200" cy="471139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sv-SE" dirty="0"/>
              <a:t>Redigera rubrik</a:t>
            </a:r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30F9AD2F-263B-E741-9F33-F37EC88951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2401" y="1961547"/>
            <a:ext cx="3607200" cy="363403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93726" y="1797669"/>
            <a:ext cx="24860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5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091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620453"/>
            <a:ext cx="5405487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Thank you!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0174" y="4429125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877127"/>
            <a:ext cx="5405488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sub-headline</a:t>
            </a:r>
            <a:endParaRPr lang="sv-SE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829425" y="1266825"/>
            <a:ext cx="4324350" cy="4324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21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620453"/>
            <a:ext cx="5405487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Chapter headline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three rows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40pt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0174" y="4429125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877127"/>
            <a:ext cx="5405488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sub-headline</a:t>
            </a:r>
            <a:endParaRPr lang="sv-SE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829425" y="1266825"/>
            <a:ext cx="4324350" cy="4324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87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089"/>
            <a:ext cx="5762297" cy="4334194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29424" y="1541089"/>
            <a:ext cx="4524375" cy="43341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85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089"/>
            <a:ext cx="7920000" cy="4334194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833800" y="1541089"/>
            <a:ext cx="2520000" cy="43341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77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349800" y="1527576"/>
            <a:ext cx="5004000" cy="4347708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7576"/>
            <a:ext cx="5004460" cy="4347708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22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3"/>
            <a:ext cx="1050309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3"/>
            <a:ext cx="5772807" cy="4338692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208058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29424" y="1530653"/>
            <a:ext cx="4511866" cy="43386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036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extra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71650" y="1278736"/>
            <a:ext cx="8651605" cy="43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66800" y="552734"/>
            <a:ext cx="3587087" cy="432406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48250" y="2438542"/>
            <a:ext cx="4705350" cy="257121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0" y="1716606"/>
            <a:ext cx="5000625" cy="644782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0786" y="2257425"/>
            <a:ext cx="24860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601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58451" y="1278736"/>
            <a:ext cx="431773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51040" y="1420427"/>
            <a:ext cx="3732552" cy="3884997"/>
          </a:xfrm>
        </p:spPr>
        <p:txBody>
          <a:bodyPr wrap="square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3200" b="0" i="1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Write your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quote here.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419726" y="904875"/>
            <a:ext cx="5248275" cy="5048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50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lum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8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0790" y="119220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290"/>
          <p:cNvSpPr/>
          <p:nvPr userDrawn="1"/>
        </p:nvSpPr>
        <p:spPr>
          <a:xfrm>
            <a:off x="3721800" y="1523797"/>
            <a:ext cx="3816000" cy="402795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7" name="Shape 295"/>
          <p:cNvSpPr/>
          <p:nvPr userDrawn="1"/>
        </p:nvSpPr>
        <p:spPr>
          <a:xfrm>
            <a:off x="7832579" y="2531828"/>
            <a:ext cx="346675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0" spc="-479">
                <a:solidFill>
                  <a:srgbClr val="FFBD00"/>
                </a:solidFill>
                <a:latin typeface="Aktiv Grotesk Trial Bold"/>
                <a:ea typeface="Aktiv Grotesk Trial Bold"/>
                <a:cs typeface="Aktiv Grotesk Trial Bold"/>
                <a:sym typeface="Aktiv Grotesk Trial Bold"/>
              </a:defRPr>
            </a:lvl1pPr>
          </a:lstStyle>
          <a:p>
            <a:endParaRPr sz="1200" dirty="0">
              <a:latin typeface="+mj-lt"/>
            </a:endParaRPr>
          </a:p>
        </p:txBody>
      </p:sp>
      <p:sp>
        <p:nvSpPr>
          <p:cNvPr id="47" name="Shape 290"/>
          <p:cNvSpPr>
            <a:spLocks/>
          </p:cNvSpPr>
          <p:nvPr userDrawn="1"/>
        </p:nvSpPr>
        <p:spPr>
          <a:xfrm>
            <a:off x="7537800" y="1523797"/>
            <a:ext cx="3816000" cy="4027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955039" y="1523797"/>
            <a:ext cx="2750845" cy="40215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5" hasCustomPrompt="1"/>
          </p:nvPr>
        </p:nvSpPr>
        <p:spPr>
          <a:xfrm>
            <a:off x="3914995" y="1749316"/>
            <a:ext cx="3362607" cy="536615"/>
          </a:xfrm>
        </p:spPr>
        <p:txBody>
          <a:bodyPr>
            <a:noAutofit/>
          </a:bodyPr>
          <a:lstStyle>
            <a:lvl1pPr>
              <a:defRPr sz="2400" b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sv-SE" dirty="0"/>
              <a:t>Redigera rubrik</a:t>
            </a:r>
          </a:p>
        </p:txBody>
      </p:sp>
      <p:sp>
        <p:nvSpPr>
          <p:cNvPr id="12" name="Content Placeholder 47">
            <a:extLst>
              <a:ext uri="{FF2B5EF4-FFF2-40B4-BE49-F238E27FC236}">
                <a16:creationId xmlns:a16="http://schemas.microsoft.com/office/drawing/2014/main" id="{04503B41-6DE0-054A-8BE7-6DEC2DDA3A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15117" y="2333406"/>
            <a:ext cx="3350845" cy="290146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D8DDB649-EABE-164D-B2F6-DDC748E84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xxHeader"/>
          <p:cNvSpPr txBox="1"/>
          <p:nvPr userDrawn="1"/>
        </p:nvSpPr>
        <p:spPr>
          <a:xfrm>
            <a:off x="1069822" y="6281902"/>
            <a:ext cx="3480592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 dirty="0">
                <a:solidFill>
                  <a:schemeClr val="accent2">
                    <a:lumMod val="90000"/>
                  </a:schemeClr>
                </a:solidFill>
                <a:effectLst/>
              </a:rPr>
              <a:t>COMPANY RESTRICTED</a:t>
            </a:r>
            <a:r>
              <a:rPr lang="en-GB" sz="700" kern="1200" baseline="0" noProof="0" dirty="0">
                <a:solidFill>
                  <a:schemeClr val="accent2">
                    <a:lumMod val="90000"/>
                  </a:schemeClr>
                </a:solidFill>
                <a:effectLst/>
              </a:rPr>
              <a:t> </a:t>
            </a:r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|</a:t>
            </a:r>
            <a:r>
              <a:rPr lang="en-GB" sz="700" baseline="0" noProof="0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GB" sz="700" kern="1200" dirty="0">
                <a:solidFill>
                  <a:schemeClr val="accent2">
                    <a:lumMod val="90000"/>
                  </a:schemeClr>
                </a:solidFill>
                <a:effectLst/>
              </a:rPr>
              <a:t>NOT EXPORT CONTROLLED</a:t>
            </a:r>
            <a:r>
              <a:rPr lang="en-GB" sz="700" kern="1200" baseline="0" dirty="0">
                <a:solidFill>
                  <a:schemeClr val="accent2">
                    <a:lumMod val="90000"/>
                  </a:schemeClr>
                </a:solidFill>
                <a:effectLst/>
              </a:rPr>
              <a:t> </a:t>
            </a:r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|</a:t>
            </a:r>
            <a:r>
              <a:rPr lang="en-GB" sz="700" baseline="0" noProof="0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GB" sz="700" kern="1200" dirty="0">
                <a:solidFill>
                  <a:schemeClr val="accent2">
                    <a:lumMod val="90000"/>
                  </a:schemeClr>
                </a:solidFill>
                <a:effectLst/>
              </a:rPr>
              <a:t>NOT CLASSIFIED</a:t>
            </a:r>
          </a:p>
          <a:p>
            <a:pPr algn="r"/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Your Name | Document</a:t>
            </a:r>
            <a:r>
              <a:rPr lang="en-GB" sz="700" dirty="0">
                <a:solidFill>
                  <a:schemeClr val="accent2">
                    <a:lumMod val="90000"/>
                  </a:schemeClr>
                </a:solidFill>
              </a:rPr>
              <a:t> Identification | </a:t>
            </a:r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Issue </a:t>
            </a:r>
            <a:r>
              <a:rPr lang="en-GB" sz="700" baseline="0" noProof="0" dirty="0">
                <a:solidFill>
                  <a:schemeClr val="accent2">
                    <a:lumMod val="90000"/>
                  </a:schemeClr>
                </a:solidFill>
              </a:rPr>
              <a:t> 1</a:t>
            </a:r>
            <a:endParaRPr lang="en-GB" sz="700" noProof="0" dirty="0">
              <a:solidFill>
                <a:schemeClr val="accent2">
                  <a:lumMod val="9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2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50" r:id="rId3"/>
    <p:sldLayoutId id="2147483685" r:id="rId4"/>
    <p:sldLayoutId id="2147483682" r:id="rId5"/>
    <p:sldLayoutId id="2147483664" r:id="rId6"/>
    <p:sldLayoutId id="2147483672" r:id="rId7"/>
    <p:sldLayoutId id="2147483666" r:id="rId8"/>
    <p:sldLayoutId id="2147483680" r:id="rId9"/>
    <p:sldLayoutId id="2147483675" r:id="rId10"/>
    <p:sldLayoutId id="2147483676" r:id="rId11"/>
    <p:sldLayoutId id="2147483681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portal.saabgrou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agrid10.air.saab.se/llredirect.html?/livelink/llisapi.dll?func=doc.Fetch&amp;nodeId=12275220&amp;vernum=0&amp;vertype=PDF%20forma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5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avi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EA6A6494-1785-4D4D-BB88-E3AE2DCEC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0113" y="911630"/>
            <a:ext cx="5089398" cy="3321704"/>
          </a:xfrm>
        </p:spPr>
        <p:txBody>
          <a:bodyPr/>
          <a:lstStyle/>
          <a:p>
            <a:r>
              <a:rPr lang="en-US" dirty="0"/>
              <a:t>”Machine learning accelerated multiscale simulations on lead-free solder alloys”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B0CE7A89-AECA-EF48-A850-BEB2B5C7B1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0113" y="4898402"/>
            <a:ext cx="4927430" cy="599287"/>
          </a:xfrm>
        </p:spPr>
        <p:txBody>
          <a:bodyPr/>
          <a:lstStyle/>
          <a:p>
            <a:r>
              <a:rPr lang="sv-SE" dirty="0"/>
              <a:t>Gustav Juhlin Onbeck	</a:t>
            </a:r>
          </a:p>
        </p:txBody>
      </p:sp>
    </p:spTree>
    <p:extLst>
      <p:ext uri="{BB962C8B-B14F-4D97-AF65-F5344CB8AC3E}">
        <p14:creationId xmlns:p14="http://schemas.microsoft.com/office/powerpoint/2010/main" val="3667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960483"/>
          </a:xfrm>
        </p:spPr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253067"/>
            <a:ext cx="6201569" cy="55101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Syfte/problem beskrivning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Bakgrunds info</a:t>
            </a:r>
          </a:p>
          <a:p>
            <a:pPr marL="742950" lvl="1" indent="-285750"/>
            <a:r>
              <a:rPr lang="sv-SE" dirty="0"/>
              <a:t>AI</a:t>
            </a:r>
          </a:p>
          <a:p>
            <a:pPr marL="742950" lvl="1" indent="-285750"/>
            <a:r>
              <a:rPr lang="sv-SE" dirty="0"/>
              <a:t>Maskininlärning</a:t>
            </a:r>
          </a:p>
          <a:p>
            <a:pPr marL="742950" lvl="1" indent="-285750"/>
            <a:r>
              <a:rPr lang="sv-SE" dirty="0" err="1"/>
              <a:t>Multiscale</a:t>
            </a:r>
            <a:r>
              <a:rPr lang="sv-SE" dirty="0"/>
              <a:t> simulering</a:t>
            </a:r>
          </a:p>
          <a:p>
            <a:pPr marL="285750" indent="-285750"/>
            <a:r>
              <a:rPr lang="sv-SE" dirty="0"/>
              <a:t>Vad som gjorts hittills</a:t>
            </a:r>
          </a:p>
          <a:p>
            <a:pPr marL="742950" lvl="1" indent="-285750"/>
            <a:r>
              <a:rPr lang="sv-SE" dirty="0"/>
              <a:t>Morfologi</a:t>
            </a:r>
          </a:p>
          <a:p>
            <a:pPr marL="742950" lvl="1" indent="-285750"/>
            <a:r>
              <a:rPr lang="sv-SE" dirty="0"/>
              <a:t>Simuleringar för datasetsskapandet</a:t>
            </a:r>
          </a:p>
          <a:p>
            <a:r>
              <a:rPr lang="sv-SE" dirty="0"/>
              <a:t>Vad som görs just nu	</a:t>
            </a:r>
          </a:p>
          <a:p>
            <a:pPr lvl="1"/>
            <a:r>
              <a:rPr lang="sv-SE" dirty="0"/>
              <a:t>ML struktur</a:t>
            </a:r>
          </a:p>
          <a:p>
            <a:r>
              <a:rPr lang="sv-SE" dirty="0"/>
              <a:t>Nästa steg/slut mål</a:t>
            </a:r>
          </a:p>
          <a:p>
            <a:pPr lvl="1"/>
            <a:r>
              <a:rPr lang="sv-SE" dirty="0"/>
              <a:t>Slutför ML del för en morfologi</a:t>
            </a:r>
          </a:p>
          <a:p>
            <a:pPr lvl="1"/>
            <a:r>
              <a:rPr lang="sv-SE" dirty="0"/>
              <a:t>Förbättra metod eller applicera på något nytt?</a:t>
            </a:r>
          </a:p>
          <a:p>
            <a:pPr lvl="1"/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7039769" y="1787152"/>
            <a:ext cx="3884612" cy="3328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template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16:9 aspect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Various title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Various chapter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Layout options including quote slides, slides for content and graph/data/picture/film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variety of Saab colors</a:t>
            </a:r>
          </a:p>
        </p:txBody>
      </p:sp>
    </p:spTree>
    <p:extLst>
      <p:ext uri="{BB962C8B-B14F-4D97-AF65-F5344CB8AC3E}">
        <p14:creationId xmlns:p14="http://schemas.microsoft.com/office/powerpoint/2010/main" val="34463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Syfte/problem beskrivning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”Undersöka om användandet av maskininlärning eller AI kan skapa eller preparera modeller för minimerandet av mänsklig handpåläggning. För att minimera resursbehov och den mänskliga faktorn”</a:t>
            </a:r>
          </a:p>
          <a:p>
            <a:endParaRPr lang="sv-SE" dirty="0"/>
          </a:p>
          <a:p>
            <a:r>
              <a:rPr lang="sv-SE" dirty="0"/>
              <a:t>Vad innefattas av att skapa eller preparera en modell inför en strukturanalyssimulering?</a:t>
            </a:r>
          </a:p>
          <a:p>
            <a:r>
              <a:rPr lang="sv-SE" dirty="0"/>
              <a:t>Vad kan lösas med AI eller maskininlärning?</a:t>
            </a:r>
          </a:p>
          <a:p>
            <a:r>
              <a:rPr lang="sv-SE" dirty="0"/>
              <a:t>Vad forskas det på nu inom det här området?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6829425" y="1673225"/>
            <a:ext cx="4305300" cy="4060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4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1337" y="1864159"/>
            <a:ext cx="4181475" cy="30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0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Download Saab images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here</a:t>
            </a:r>
            <a:endParaRPr lang="sv-SE" sz="1600" dirty="0">
              <a:solidFill>
                <a:schemeClr val="accent1"/>
              </a:solidFill>
            </a:endParaRPr>
          </a:p>
          <a:p>
            <a:pPr marL="225425" lvl="0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How to change document settings: 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Click the View tab 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Choose Slide Master 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Select the top slide in the left column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Edit your information in the lower left corner of the slide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Close Master View</a:t>
            </a:r>
          </a:p>
          <a:p>
            <a:pPr marL="268288" lvl="1" indent="-25717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accent1"/>
                </a:solidFill>
              </a:rPr>
              <a:t>More</a:t>
            </a:r>
            <a:r>
              <a:rPr lang="sv-SE" sz="1600" dirty="0">
                <a:solidFill>
                  <a:schemeClr val="accent1"/>
                </a:solidFill>
              </a:rPr>
              <a:t> on </a:t>
            </a:r>
            <a:r>
              <a:rPr lang="sv-SE" sz="1600" dirty="0" err="1">
                <a:solidFill>
                  <a:schemeClr val="accent1"/>
                </a:solidFill>
              </a:rPr>
              <a:t>how</a:t>
            </a:r>
            <a:r>
              <a:rPr lang="sv-SE" sz="1600" dirty="0">
                <a:solidFill>
                  <a:schemeClr val="accent1"/>
                </a:solidFill>
              </a:rPr>
              <a:t> to </a:t>
            </a:r>
            <a:r>
              <a:rPr lang="sv-SE" sz="1600" dirty="0" err="1">
                <a:solidFill>
                  <a:schemeClr val="accent1"/>
                </a:solidFill>
              </a:rPr>
              <a:t>classify</a:t>
            </a:r>
            <a:r>
              <a:rPr lang="sv-SE" sz="1600" dirty="0">
                <a:solidFill>
                  <a:schemeClr val="accent1"/>
                </a:solidFill>
              </a:rPr>
              <a:t> </a:t>
            </a:r>
            <a:r>
              <a:rPr lang="sv-SE" sz="1600" dirty="0" err="1">
                <a:solidFill>
                  <a:schemeClr val="accent1"/>
                </a:solidFill>
              </a:rPr>
              <a:t>company</a:t>
            </a:r>
            <a:r>
              <a:rPr lang="sv-SE" sz="1600" dirty="0">
                <a:solidFill>
                  <a:schemeClr val="accent1"/>
                </a:solidFill>
              </a:rPr>
              <a:t> information is </a:t>
            </a:r>
            <a:r>
              <a:rPr lang="sv-SE" sz="1600" dirty="0" err="1">
                <a:solidFill>
                  <a:schemeClr val="accent1"/>
                </a:solidFill>
              </a:rPr>
              <a:t>found</a:t>
            </a:r>
            <a:r>
              <a:rPr lang="sv-SE" sz="1600" dirty="0">
                <a:solidFill>
                  <a:schemeClr val="accent1"/>
                </a:solidFill>
              </a:rPr>
              <a:t> </a:t>
            </a:r>
            <a:r>
              <a:rPr lang="sv-SE" sz="1600" dirty="0" err="1">
                <a:solidFill>
                  <a:schemeClr val="accent1"/>
                </a:solidFill>
                <a:hlinkClick r:id="rId4"/>
              </a:rPr>
              <a:t>here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3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F401-C46A-4723-8202-CC48D1BE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 till ML/AI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AAE6-EC47-4ECE-AC5D-762027AC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Artificiell intelligens(AI)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824AAB-6108-4DF5-B904-E9451AB6F0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D240B-481A-4A76-A554-0A7CDCE3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352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4E11-F6FD-4BD8-9754-BE8F3DF1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Multiscale</a:t>
            </a:r>
            <a:r>
              <a:rPr lang="sv-SE" dirty="0"/>
              <a:t>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3E7E-3A6B-4585-88A2-65711DF6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Simulering för att inkorporera effekterna på en lägre/mikro skala för simulerandet på en högre/makro skala.</a:t>
            </a:r>
          </a:p>
          <a:p>
            <a:endParaRPr lang="sv-S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91E58F-31BE-41C8-A70C-94A89AE736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F12D-429A-4593-AF94-A3987E06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2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A5E7-FB56-46AF-B856-E1684909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Fasfälts simuleringar</a:t>
            </a:r>
          </a:p>
        </p:txBody>
      </p:sp>
      <p:pic>
        <p:nvPicPr>
          <p:cNvPr id="6" name="animation_A15_k2">
            <a:hlinkClick r:id="" action="ppaction://media"/>
            <a:extLst>
              <a:ext uri="{FF2B5EF4-FFF2-40B4-BE49-F238E27FC236}">
                <a16:creationId xmlns:a16="http://schemas.microsoft.com/office/drawing/2014/main" id="{6B5C2AB9-6F03-4298-B17D-5FD3F7CBCD8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860" y="1705746"/>
            <a:ext cx="5994940" cy="3425208"/>
          </a:xfr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8DEFC7-039B-4D27-91EB-B66997CF47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D68E3-4807-4552-9875-703BD0F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animation">
            <a:hlinkClick r:id="" action="ppaction://media"/>
            <a:extLst>
              <a:ext uri="{FF2B5EF4-FFF2-40B4-BE49-F238E27FC236}">
                <a16:creationId xmlns:a16="http://schemas.microsoft.com/office/drawing/2014/main" id="{E0B340AD-1703-48AC-85FC-E6BFC7C0084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81362" y="1598348"/>
            <a:ext cx="6182061" cy="35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Saab </a:t>
            </a:r>
            <a:r>
              <a:rPr lang="sv-SE" dirty="0" err="1"/>
              <a:t>colour</a:t>
            </a:r>
            <a:r>
              <a:rPr lang="sv-SE" dirty="0"/>
              <a:t> </a:t>
            </a:r>
            <a:r>
              <a:rPr lang="sv-SE" dirty="0" err="1"/>
              <a:t>palette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065525" y="2134152"/>
            <a:ext cx="1391629" cy="133948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55/55/55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199" y="2134152"/>
            <a:ext cx="1391629" cy="133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accent1"/>
                </a:solidFill>
              </a:rPr>
              <a:t>225/225/220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0873" y="2134152"/>
            <a:ext cx="1391629" cy="1339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accent1"/>
                </a:solidFill>
              </a:rPr>
              <a:t>250/185/0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5525" y="3835508"/>
            <a:ext cx="1391629" cy="1339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accent1"/>
                </a:solidFill>
              </a:rPr>
              <a:t>190/175/150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3200" y="3835508"/>
            <a:ext cx="1391629" cy="1339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0/80/140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0874" y="3835508"/>
            <a:ext cx="1391629" cy="1339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230/20/25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47" y="1420394"/>
            <a:ext cx="5475923" cy="44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05322903"/>
      </p:ext>
    </p:extLst>
  </p:cSld>
  <p:clrMapOvr>
    <a:masterClrMapping/>
  </p:clrMapOvr>
</p:sld>
</file>

<file path=ppt/theme/theme1.xml><?xml version="1.0" encoding="utf-8"?>
<a:theme xmlns:a="http://schemas.openxmlformats.org/drawingml/2006/main" name="SAAB_ppt_template_NEW">
  <a:themeElements>
    <a:clrScheme name="Saab CVI">
      <a:dk1>
        <a:sysClr val="windowText" lastClr="000000"/>
      </a:dk1>
      <a:lt1>
        <a:sysClr val="window" lastClr="FFFFFF"/>
      </a:lt1>
      <a:dk2>
        <a:srgbClr val="373737"/>
      </a:dk2>
      <a:lt2>
        <a:srgbClr val="E1E1DC"/>
      </a:lt2>
      <a:accent1>
        <a:srgbClr val="373737"/>
      </a:accent1>
      <a:accent2>
        <a:srgbClr val="E1E1DC"/>
      </a:accent2>
      <a:accent3>
        <a:srgbClr val="FAB900"/>
      </a:accent3>
      <a:accent4>
        <a:srgbClr val="BEAF96"/>
      </a:accent4>
      <a:accent5>
        <a:srgbClr val="00508C"/>
      </a:accent5>
      <a:accent6>
        <a:srgbClr val="E614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lnSpc>
            <a:spcPct val="100000"/>
          </a:lnSpc>
          <a:spcBef>
            <a:spcPts val="0"/>
          </a:spcBef>
          <a:defRPr sz="14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F00CE7E6-EF43-42FA-A357-332DAA96EC98}" vid="{C27315DC-DBB0-49B2-984F-393166ECC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</TotalTime>
  <Words>483</Words>
  <Application>Microsoft Office PowerPoint</Application>
  <PresentationFormat>Widescreen</PresentationFormat>
  <Paragraphs>78</Paragraphs>
  <Slides>8</Slides>
  <Notes>4</Notes>
  <HiddenSlides>2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SAAB_ppt_template_NEW</vt:lpstr>
      <vt:lpstr>PowerPoint Presentation</vt:lpstr>
      <vt:lpstr>Agenda</vt:lpstr>
      <vt:lpstr>Syfte/problem beskrivning</vt:lpstr>
      <vt:lpstr>Intro till ML/AI</vt:lpstr>
      <vt:lpstr>Multiscale simulations</vt:lpstr>
      <vt:lpstr>Fasfälts simuleringar</vt:lpstr>
      <vt:lpstr>Saab colour palette</vt:lpstr>
      <vt:lpstr>PowerPoint 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Saab Powerpoint template</dc:title>
  <dc:creator>Juhlin Onbeck Gustav</dc:creator>
  <cp:lastModifiedBy>Juhlin Onbeck Gustav</cp:lastModifiedBy>
  <cp:revision>8</cp:revision>
  <dcterms:created xsi:type="dcterms:W3CDTF">2023-05-03T07:26:25Z</dcterms:created>
  <dcterms:modified xsi:type="dcterms:W3CDTF">2023-05-03T14:15:04Z</dcterms:modified>
</cp:coreProperties>
</file>