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8" r:id="rId7"/>
    <p:sldId id="267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0EF7B-A79D-A01B-CFB1-573D8189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D95254-E4F8-05B6-6D88-FB14482DE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04E45D5-A9AE-8DF7-EA52-791D48F9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957CAE-17FA-6EC0-7153-0CF45A48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0166DB-309B-ED44-35C3-FE4ADD0A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1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85D981-FF16-9EF2-6E40-F3A48ED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5F12456-18B1-E03B-53EE-CE01A52B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1EA95E-D5F1-51BF-5A55-DBBF05B6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4735ABE-03A3-3F75-E15A-9F76D94C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C133EB-7D99-CAFD-1315-DD82AB4F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6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E89CE36-A867-5314-BF3D-EF16FC298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4B26E6D-3B9E-946C-DD3C-71BF4270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3446366-A4F7-F365-B259-386F2D7B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538713-3772-9EFE-E74B-A04F0502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8B9D9D-18DF-B5E0-702A-E06D7237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939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86749B-7C0C-FAD6-2D99-B0A76613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8331D8-E683-6BD9-AF28-24D0E85C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37DD9D7-71F4-7595-8E2F-0D3D1A9B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85BB2E-0578-4EDA-B256-2DBDCB3E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D49E91-77FB-CDB5-E816-224B7ED3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3863F0-CEA0-0ED9-F797-B8531B2D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ED77AD2-CC05-1724-F3CB-EC6F7F55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B5C31C-BB34-EC6F-E1AA-9035E953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F73DB4-888D-38F5-A229-0B7FD987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8FA76D-C938-1036-506C-54A9BECC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21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DAFA7D-D4F1-147A-A414-35BA86F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34E291-64A9-0840-C793-DBA5D99DB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448DD98-A166-9D59-8E13-9848CE06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35238B5-E80F-DDE9-6A78-8A971C6F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3059D5-4CB5-1D16-AC63-B3B2888A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196CAB5-E13D-10A4-6C9B-469BAB3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302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127CDE-0046-05D2-D6CE-B9A68C6D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492D6BA-7A7D-F35C-C328-8499F30C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DFFE6CF-5F9D-B15B-3DA1-0F004D68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5CC4D94-602A-62EF-F5EB-C2488FAB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2E364F2-A27C-B8B1-3729-BEBD35CD8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4C2A34F-12B4-8D27-D57D-FB4F599A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784E5C9-E432-D3A3-168A-F7F575A3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6B4519B-D05F-AF40-9149-FE910156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33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088FE8-A15C-E889-E7B7-52E5881C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80F5063-3AAB-1489-9107-6290F8CD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EF88D-C136-9DD7-2F18-3B51E0D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E5E704-E160-C8C5-11BD-2997CE43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0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B10E1ED-04FF-3FBD-174F-2463A427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EDC4E7B-FA65-5EB4-AF12-C17E610F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5F3F575-35BF-7053-5724-4BBCAD7F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33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248CD-F24B-6100-0517-2684DEBA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D1BE3-E6E5-C47D-2477-AA0B4B61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7EB5DF1-7535-8EDA-8A99-EB9E0D71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7FA4C7-EE90-7735-E922-42C4F063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B085CE-CEA2-C648-4C06-4119F495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0F6C167-8A08-7FA7-B0CA-7C221A11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35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B4311-404F-2D3E-FCBC-942B5E8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B54FAB9-827B-433A-A7C6-473649946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104E736-07A4-9D87-58FC-02353781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FC9DBC9-7148-2499-A7C1-8B79540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1B29E28-63BA-4815-DF6F-F2516C1C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7DE4250-9CC7-4535-30E5-B6F28D3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26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6C77C50-0D5F-2A3B-14A9-68751266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92B2564-5C11-51F7-667B-2C4162D9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733398-E481-6B01-B71F-B57074B9F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8EFAF3-30D2-E50C-18F3-F11DCF0C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85E1C9C-F168-0941-70D6-4D8134E1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BEB5DE-B848-9340-5C85-BA3D291C2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Möte 06-22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6A1EBF3-A4C9-A428-F113-6B24F8DD6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92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E0786B-D2BA-4AB6-58FD-4EE105CC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Schema under sommaren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75F59C-9E3E-3356-1D51-AED4B40D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När kan feedback fås?</a:t>
            </a:r>
          </a:p>
          <a:p>
            <a:r>
              <a:rPr lang="sv-SE" dirty="0"/>
              <a:t>Deadline rapport 1 vecka efter feedback (Som tidigast)</a:t>
            </a:r>
          </a:p>
          <a:p>
            <a:r>
              <a:rPr lang="sv-SE" dirty="0"/>
              <a:t>Tillträde på Saab tills 28/08</a:t>
            </a:r>
          </a:p>
          <a:p>
            <a:r>
              <a:rPr lang="sv-SE" dirty="0"/>
              <a:t>Presentation på Saab 23(Ons)-25(</a:t>
            </a:r>
            <a:r>
              <a:rPr lang="sv-SE" dirty="0" err="1"/>
              <a:t>Fre</a:t>
            </a:r>
            <a:r>
              <a:rPr lang="sv-SE" dirty="0"/>
              <a:t>)/08 </a:t>
            </a:r>
          </a:p>
          <a:p>
            <a:r>
              <a:rPr lang="sv-SE" dirty="0"/>
              <a:t>Presentation på Chalmers. HT börjar 28/08</a:t>
            </a:r>
          </a:p>
        </p:txBody>
      </p:sp>
    </p:spTree>
    <p:extLst>
      <p:ext uri="{BB962C8B-B14F-4D97-AF65-F5344CB8AC3E}">
        <p14:creationId xmlns:p14="http://schemas.microsoft.com/office/powerpoint/2010/main" val="25853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50BDEB-589E-67EF-4E7F-BA0A1CAE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B80-87C7-B826-2A52-933CDF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Redovisa resultat:</a:t>
            </a:r>
          </a:p>
          <a:p>
            <a:pPr lvl="1"/>
            <a:r>
              <a:rPr lang="sv-SE" dirty="0"/>
              <a:t>Bästa resultat för </a:t>
            </a:r>
            <a:r>
              <a:rPr lang="sv-SE" dirty="0" err="1"/>
              <a:t>dataset</a:t>
            </a:r>
            <a:r>
              <a:rPr lang="sv-SE" dirty="0"/>
              <a:t> med en morfologi</a:t>
            </a:r>
          </a:p>
          <a:p>
            <a:pPr lvl="1"/>
            <a:r>
              <a:rPr lang="sv-SE" dirty="0"/>
              <a:t>Bästa resultat för </a:t>
            </a:r>
            <a:r>
              <a:rPr lang="sv-SE" dirty="0" err="1"/>
              <a:t>dataset</a:t>
            </a:r>
            <a:r>
              <a:rPr lang="sv-SE" dirty="0"/>
              <a:t> med 3 morfologier</a:t>
            </a:r>
          </a:p>
          <a:p>
            <a:pPr lvl="1"/>
            <a:r>
              <a:rPr lang="sv-SE" dirty="0"/>
              <a:t>Bästa resultat för </a:t>
            </a:r>
            <a:r>
              <a:rPr lang="sv-SE" dirty="0" err="1"/>
              <a:t>dataset</a:t>
            </a:r>
            <a:r>
              <a:rPr lang="sv-SE" dirty="0"/>
              <a:t> med 5 morfologier</a:t>
            </a:r>
          </a:p>
          <a:p>
            <a:pPr lvl="1"/>
            <a:r>
              <a:rPr lang="sv-SE" dirty="0"/>
              <a:t>Redovisa </a:t>
            </a:r>
            <a:r>
              <a:rPr lang="sv-SE" dirty="0" err="1"/>
              <a:t>nätverksfel</a:t>
            </a:r>
            <a:r>
              <a:rPr lang="sv-SE" dirty="0"/>
              <a:t>, jämför med </a:t>
            </a:r>
            <a:r>
              <a:rPr lang="sv-SE" dirty="0" err="1"/>
              <a:t>reuss-voigt</a:t>
            </a:r>
            <a:r>
              <a:rPr lang="sv-SE" dirty="0"/>
              <a:t> etc.</a:t>
            </a:r>
          </a:p>
          <a:p>
            <a:pPr lvl="1"/>
            <a:r>
              <a:rPr lang="sv-SE" dirty="0"/>
              <a:t>Ny metod för bättre stabilitet</a:t>
            </a:r>
          </a:p>
          <a:p>
            <a:r>
              <a:rPr lang="sv-SE" dirty="0"/>
              <a:t>Tillämpningar</a:t>
            </a:r>
          </a:p>
          <a:p>
            <a:pPr lvl="1"/>
            <a:r>
              <a:rPr lang="sv-SE" dirty="0"/>
              <a:t>Temperatur beroende fas 1</a:t>
            </a:r>
          </a:p>
          <a:p>
            <a:pPr lvl="1"/>
            <a:r>
              <a:rPr lang="sv-SE" dirty="0"/>
              <a:t>Enklare/snabbare </a:t>
            </a:r>
            <a:r>
              <a:rPr lang="sv-SE" dirty="0" err="1"/>
              <a:t>multiscale</a:t>
            </a:r>
            <a:r>
              <a:rPr lang="sv-SE" dirty="0"/>
              <a:t> simuleringar</a:t>
            </a:r>
          </a:p>
          <a:p>
            <a:r>
              <a:rPr lang="sv-SE" dirty="0"/>
              <a:t>Potentiella tillämpningar</a:t>
            </a:r>
          </a:p>
          <a:p>
            <a:pPr lvl="1"/>
            <a:r>
              <a:rPr lang="sv-SE" dirty="0" err="1"/>
              <a:t>MPEAs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Ickelinjära modeller</a:t>
            </a:r>
          </a:p>
          <a:p>
            <a:pPr lvl="1"/>
            <a:r>
              <a:rPr lang="sv-SE" dirty="0"/>
              <a:t>Interpolering</a:t>
            </a:r>
          </a:p>
          <a:p>
            <a:r>
              <a:rPr lang="sv-SE" dirty="0"/>
              <a:t>Schema </a:t>
            </a:r>
          </a:p>
        </p:txBody>
      </p:sp>
    </p:spTree>
    <p:extLst>
      <p:ext uri="{BB962C8B-B14F-4D97-AF65-F5344CB8AC3E}">
        <p14:creationId xmlns:p14="http://schemas.microsoft.com/office/powerpoint/2010/main" val="10373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2B2E6B-9E4D-883A-E745-AC35CD4D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Bästa strategin (just nu)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7F7B00-E32E-B8CC-929D-83A6C2CD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500" dirty="0"/>
              <a:t>Större mini </a:t>
            </a:r>
            <a:r>
              <a:rPr lang="sv-SE" sz="2500" dirty="0" err="1"/>
              <a:t>batch</a:t>
            </a:r>
            <a:r>
              <a:rPr lang="sv-SE" sz="2500" dirty="0"/>
              <a:t> (25-30) beroende på </a:t>
            </a:r>
            <a:r>
              <a:rPr lang="sv-SE" sz="2500" dirty="0" err="1"/>
              <a:t>datasetstorlek</a:t>
            </a:r>
            <a:r>
              <a:rPr lang="sv-SE" sz="2500" dirty="0"/>
              <a:t> (jämnt delbart)</a:t>
            </a:r>
          </a:p>
          <a:p>
            <a:r>
              <a:rPr lang="sv-SE" sz="2500" dirty="0"/>
              <a:t>Konstant inlärningshastighet, inget </a:t>
            </a:r>
            <a:r>
              <a:rPr lang="sv-SE" sz="2500" dirty="0" err="1"/>
              <a:t>momentum</a:t>
            </a:r>
            <a:r>
              <a:rPr lang="sv-SE" sz="2500" dirty="0"/>
              <a:t>, inget gradient beroende, ingen lager variation.</a:t>
            </a:r>
          </a:p>
          <a:p>
            <a:r>
              <a:rPr lang="sv-SE" sz="2500" dirty="0"/>
              <a:t>Träna enbart en av två vikter i en gren. Ger bättre stabilitet och fortfarande samma mängd frihetsgrader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617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06883A-223F-A575-4B27-961F4F31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Bästa resultat för olika </a:t>
            </a:r>
            <a:r>
              <a:rPr lang="sv-SE" dirty="0" err="1"/>
              <a:t>dataset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1A6BD2-EDCC-DBF8-1EAC-FD28F4EF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368"/>
          </a:xfrm>
        </p:spPr>
        <p:txBody>
          <a:bodyPr/>
          <a:lstStyle/>
          <a:p>
            <a:r>
              <a:rPr lang="sv-SE" dirty="0"/>
              <a:t>En morfologi: 0.078</a:t>
            </a:r>
          </a:p>
          <a:p>
            <a:r>
              <a:rPr lang="sv-SE" dirty="0" err="1"/>
              <a:t>Reuss</a:t>
            </a:r>
            <a:r>
              <a:rPr lang="sv-SE" dirty="0"/>
              <a:t>: , </a:t>
            </a:r>
            <a:r>
              <a:rPr lang="sv-SE" dirty="0" err="1"/>
              <a:t>Voigt</a:t>
            </a:r>
            <a:r>
              <a:rPr lang="sv-SE" dirty="0"/>
              <a:t>:</a:t>
            </a:r>
          </a:p>
          <a:p>
            <a:endParaRPr lang="sv-SE" dirty="0"/>
          </a:p>
          <a:p>
            <a:r>
              <a:rPr lang="sv-SE" dirty="0"/>
              <a:t>3 Morfologier:</a:t>
            </a:r>
          </a:p>
          <a:p>
            <a:r>
              <a:rPr lang="sv-SE" dirty="0" err="1"/>
              <a:t>Reuss</a:t>
            </a:r>
            <a:r>
              <a:rPr lang="sv-SE" dirty="0"/>
              <a:t>: , </a:t>
            </a:r>
            <a:r>
              <a:rPr lang="sv-SE" dirty="0" err="1"/>
              <a:t>Voigt</a:t>
            </a:r>
            <a:r>
              <a:rPr lang="sv-SE" dirty="0"/>
              <a:t>:</a:t>
            </a:r>
          </a:p>
          <a:p>
            <a:endParaRPr lang="sv-SE" dirty="0"/>
          </a:p>
          <a:p>
            <a:r>
              <a:rPr lang="sv-SE" dirty="0"/>
              <a:t>5 Morfologier: </a:t>
            </a:r>
          </a:p>
          <a:p>
            <a:r>
              <a:rPr lang="sv-SE" dirty="0" err="1"/>
              <a:t>Reuss</a:t>
            </a:r>
            <a:r>
              <a:rPr lang="sv-SE" dirty="0"/>
              <a:t>: , </a:t>
            </a:r>
            <a:r>
              <a:rPr lang="sv-SE" dirty="0" err="1"/>
              <a:t>Voigt</a:t>
            </a:r>
            <a:r>
              <a:rPr lang="sv-SE" dirty="0"/>
              <a:t>: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555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1A8918-2A55-93C4-290E-66197EA1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6631"/>
          </a:xfrm>
        </p:spPr>
        <p:txBody>
          <a:bodyPr/>
          <a:lstStyle/>
          <a:p>
            <a:r>
              <a:rPr lang="sv-SE" dirty="0"/>
              <a:t>En morfologi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515B408-6AFC-F276-4C7A-31E9C8E9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79" y="876693"/>
            <a:ext cx="10018224" cy="5981307"/>
          </a:xfrm>
        </p:spPr>
      </p:pic>
    </p:spTree>
    <p:extLst>
      <p:ext uri="{BB962C8B-B14F-4D97-AF65-F5344CB8AC3E}">
        <p14:creationId xmlns:p14="http://schemas.microsoft.com/office/powerpoint/2010/main" val="15006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85AA0C-EA7D-4E81-905E-863087E8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 Morfologier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BAC3C5-2AD4-2A75-A4B9-39E867E1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595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839C86-557B-EB63-5928-F7BC16A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Alla 5 morfologier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7996E4BF-7167-4D87-AC3A-B4AB2F36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645" y="1498862"/>
            <a:ext cx="8038802" cy="5279009"/>
          </a:xfrm>
        </p:spPr>
      </p:pic>
    </p:spTree>
    <p:extLst>
      <p:ext uri="{BB962C8B-B14F-4D97-AF65-F5344CB8AC3E}">
        <p14:creationId xmlns:p14="http://schemas.microsoft.com/office/powerpoint/2010/main" val="18602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BA80-107A-6E93-947B-63131C1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Temperatur beroende E modul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106DB03-950D-0FAE-6696-347ED91F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307" y="1737823"/>
            <a:ext cx="6819498" cy="512017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08320EF-DFBB-FDCE-1127-8596165E1514}"/>
                  </a:ext>
                </a:extLst>
              </p:cNvPr>
              <p:cNvSpPr txBox="1"/>
              <p:nvPr/>
            </p:nvSpPr>
            <p:spPr>
              <a:xfrm>
                <a:off x="466530" y="1922106"/>
                <a:ext cx="7020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Fas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=6.2225∗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 −75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+273.15</m:t>
                        </m:r>
                      </m:e>
                    </m:d>
                  </m:oMath>
                </a14:m>
                <a:r>
                  <a:rPr lang="sv-SE" b="0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sv-S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Fas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08320EF-DFBB-FDCE-1127-8596165E1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0" y="1922106"/>
                <a:ext cx="7020686" cy="646331"/>
              </a:xfrm>
              <a:prstGeom prst="rect">
                <a:avLst/>
              </a:prstGeom>
              <a:blipFill>
                <a:blip r:embed="rId4"/>
                <a:stretch>
                  <a:fillRect l="-608" t="-4717" b="-141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5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1CB0EC-9D1D-6490-1BD8-2D68825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MPEAs</a:t>
            </a:r>
            <a:r>
              <a:rPr lang="sv-SE" dirty="0"/>
              <a:t> (Multi-principal element </a:t>
            </a:r>
            <a:r>
              <a:rPr lang="sv-SE" dirty="0" err="1"/>
              <a:t>alloys</a:t>
            </a:r>
            <a:r>
              <a:rPr lang="sv-SE" dirty="0"/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888A0E-6048-783D-90AB-0E95FE78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464"/>
            <a:ext cx="10515600" cy="4351338"/>
          </a:xfrm>
        </p:spPr>
        <p:txBody>
          <a:bodyPr>
            <a:normAutofit/>
          </a:bodyPr>
          <a:lstStyle/>
          <a:p>
            <a:r>
              <a:rPr lang="sv-SE" sz="2000" dirty="0"/>
              <a:t>Legeringar där ett grundämne inte är styrande/mer än 50% </a:t>
            </a:r>
            <a:r>
              <a:rPr lang="sv-SE" sz="2000" dirty="0" err="1"/>
              <a:t>viktandel</a:t>
            </a:r>
            <a:endParaRPr lang="sv-SE" sz="2000" dirty="0"/>
          </a:p>
          <a:p>
            <a:r>
              <a:rPr lang="sv-SE" sz="2000" dirty="0"/>
              <a:t>Mer jämnfördelning mellan innehållande ämnen ger mycket större variation på resulterande mikrostruktur och materialbeteende</a:t>
            </a:r>
          </a:p>
          <a:p>
            <a:r>
              <a:rPr lang="sv-SE" sz="2000" dirty="0"/>
              <a:t>Svårt område att forska inom på grund av den enorma mängden potentiella legeringar, uppemot 6 ämnen och viktandelar mellan 5-20% vardera.</a:t>
            </a:r>
          </a:p>
          <a:p>
            <a:r>
              <a:rPr lang="sv-SE" sz="2000" dirty="0" err="1"/>
              <a:t>Reuss-voigt</a:t>
            </a:r>
            <a:r>
              <a:rPr lang="sv-SE" sz="2000" dirty="0"/>
              <a:t> utnyttjas för att definiera E modul just nu. Om DMN kan simulera flera 5 och 6 fas morfologier med amorf fördelning (spinodal </a:t>
            </a:r>
            <a:r>
              <a:rPr lang="sv-SE" sz="2000" dirty="0" err="1"/>
              <a:t>decomposition</a:t>
            </a:r>
            <a:r>
              <a:rPr lang="sv-SE" sz="2000" dirty="0"/>
              <a:t>), så kan elastiska egenskaper simuleras mer korrekt. </a:t>
            </a:r>
          </a:p>
          <a:p>
            <a:r>
              <a:rPr lang="sv-SE" sz="2000" dirty="0"/>
              <a:t>Interpolering som nämnts tidigare kan vara ytterst användbart i denna applicering.</a:t>
            </a:r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9368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325</Words>
  <Application>Microsoft Office PowerPoint</Application>
  <PresentationFormat>Bredbild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Office-tema</vt:lpstr>
      <vt:lpstr>Möte 06-22</vt:lpstr>
      <vt:lpstr>Agenda</vt:lpstr>
      <vt:lpstr>Bästa strategin (just nu)</vt:lpstr>
      <vt:lpstr>Bästa resultat för olika dataset</vt:lpstr>
      <vt:lpstr>En morfologi</vt:lpstr>
      <vt:lpstr>3 Morfologier</vt:lpstr>
      <vt:lpstr>Alla 5 morfologier</vt:lpstr>
      <vt:lpstr>Temperatur beroende E modul</vt:lpstr>
      <vt:lpstr>MPEAs (Multi-principal element alloys)</vt:lpstr>
      <vt:lpstr>Schema under sommaren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Möte 06-22</dc:title>
  <dc:creator>Gustav Juhlin Onbeck</dc:creator>
  <cp:lastModifiedBy>Gustav Juhlin Onbeck</cp:lastModifiedBy>
  <cp:revision>3</cp:revision>
  <dcterms:created xsi:type="dcterms:W3CDTF">2023-06-19T07:49:03Z</dcterms:created>
  <dcterms:modified xsi:type="dcterms:W3CDTF">2023-06-20T21:05:16Z</dcterms:modified>
</cp:coreProperties>
</file>