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04A6-364A-4AA7-8466-C7CC4B152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73300-6F8A-4A93-B2DB-70955ADC7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B8841-6EB6-4418-B49B-4254B4AB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78B7-E3D4-4B9E-B10F-1AE19D52734E}" type="datetimeFigureOut">
              <a:rPr lang="sv-SE" smtClean="0"/>
              <a:t>2023-04-24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B9AD7-4CE0-44D5-AB05-5FCC503F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7D4DC-5AA8-4EDD-98B3-68A9178B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887C-00F1-4903-93FE-812023E3802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56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2DCFD-AE31-4F36-B482-DD3BA6B0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563CA-5C6E-41B2-9CE5-ABFCE2574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26CD0-9C27-46EA-BB1A-A2C3BE58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78B7-E3D4-4B9E-B10F-1AE19D52734E}" type="datetimeFigureOut">
              <a:rPr lang="sv-SE" smtClean="0"/>
              <a:t>2023-04-24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D9EF4-ADA1-4EA3-93EA-5543570C4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13D12-A672-42E9-AD7B-9586EE75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887C-00F1-4903-93FE-812023E3802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2858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8326C-1BE2-45B6-96BE-B480271C7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69917-8979-4639-8CE6-CE40C4B96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3C6ED-8747-4090-94AF-63BCD3181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78B7-E3D4-4B9E-B10F-1AE19D52734E}" type="datetimeFigureOut">
              <a:rPr lang="sv-SE" smtClean="0"/>
              <a:t>2023-04-24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1D7AE-DE3A-4050-A07A-55A457E37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2AA0E-EE61-464C-891C-08D968FD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887C-00F1-4903-93FE-812023E3802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0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8C6E-8071-4654-A085-B2A0BB30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E5674-8842-4B30-9794-3742D5468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D2419-D5AF-47A0-A380-5D9F458A6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78B7-E3D4-4B9E-B10F-1AE19D52734E}" type="datetimeFigureOut">
              <a:rPr lang="sv-SE" smtClean="0"/>
              <a:t>2023-04-24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1C7E9-D669-4B1B-A9B0-E2E29FC93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36538-3EE9-4985-A3DB-A2B5BCCC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887C-00F1-4903-93FE-812023E3802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191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30564-F812-4718-A5F6-3DCEE737B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B7A8F-1381-4509-AB31-9844E0C41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F3824-44DD-4947-BFCA-06C55A1A1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78B7-E3D4-4B9E-B10F-1AE19D52734E}" type="datetimeFigureOut">
              <a:rPr lang="sv-SE" smtClean="0"/>
              <a:t>2023-04-24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53D68-6A84-4D11-ADA9-D134BC69E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62BFA-35EC-4360-BA85-A42952B6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887C-00F1-4903-93FE-812023E3802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695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45EC8-5919-4AAE-ABD5-F2EC48FC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1CFC5-530B-471A-83FA-50EB8E246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7F9A7-AE76-439C-9E65-987CAE707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F6A18-282E-40DE-9122-0EC00613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78B7-E3D4-4B9E-B10F-1AE19D52734E}" type="datetimeFigureOut">
              <a:rPr lang="sv-SE" smtClean="0"/>
              <a:t>2023-04-24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B6987-5C13-4A95-BD31-4FBFFD1D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95801-E356-4D59-B95A-31DF1CCDE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887C-00F1-4903-93FE-812023E3802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608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D226-0E41-45C9-9839-B9F07321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DA147-C033-4B8F-9E6E-9362E3784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1ADD4-6BEA-4C56-8893-3E61DD65C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02F6F-A90C-4E65-817C-D89E10FE9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93CA4F-3D70-4FAF-9E11-C150229E9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1899E-5BBD-4069-AC6A-732157C9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78B7-E3D4-4B9E-B10F-1AE19D52734E}" type="datetimeFigureOut">
              <a:rPr lang="sv-SE" smtClean="0"/>
              <a:t>2023-04-24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FDD132-B6A7-41F6-BEC6-D80F62F8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924F7-0BBD-4565-9C3F-E59E2901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887C-00F1-4903-93FE-812023E3802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670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F072-5788-4370-B5CC-397E9E3A4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3FFD8-1606-46F4-A1EA-8B3BD0DE3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78B7-E3D4-4B9E-B10F-1AE19D52734E}" type="datetimeFigureOut">
              <a:rPr lang="sv-SE" smtClean="0"/>
              <a:t>2023-04-24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F4358-3229-45D2-8361-C7EAD245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83EE2-4EC5-41DD-A7E9-9E549417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887C-00F1-4903-93FE-812023E3802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022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472A66-83CF-4DF1-BE3B-8EF8E7557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78B7-E3D4-4B9E-B10F-1AE19D52734E}" type="datetimeFigureOut">
              <a:rPr lang="sv-SE" smtClean="0"/>
              <a:t>2023-04-24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01BDC-F198-45DF-92E7-9A21857D8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CEBE5-2126-4DE9-BFD9-EEFBF90D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887C-00F1-4903-93FE-812023E3802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8161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1587-80F6-4E84-859A-0F05893E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A461C-85DD-4838-AEE7-5B41E46CA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A4A61-934D-4109-822C-A5CD34F26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91C0C-35FE-4BE9-9E5D-D2771ACA5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78B7-E3D4-4B9E-B10F-1AE19D52734E}" type="datetimeFigureOut">
              <a:rPr lang="sv-SE" smtClean="0"/>
              <a:t>2023-04-24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F003A-51B3-4739-B54E-3B3A7C73A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4E6EE-9330-417F-AB3D-8E5D6DA01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887C-00F1-4903-93FE-812023E3802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888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AF31-3EEC-4E6B-AD1F-5130CBA4F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6DEDB-9D4F-4091-853D-6E69E25B8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4F0B2-8497-4D10-8070-0DA38350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755D8-37E6-4495-9F32-EEDBAC41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78B7-E3D4-4B9E-B10F-1AE19D52734E}" type="datetimeFigureOut">
              <a:rPr lang="sv-SE" smtClean="0"/>
              <a:t>2023-04-24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598AA-0D3F-4FB6-A669-02C9DD68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5F317-4DB0-4BA2-B061-038D9B60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887C-00F1-4903-93FE-812023E3802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064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938250-6DA3-43F0-9D83-FBFE338FF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CAA65-2261-402E-B8E0-9BBD9FB54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76C64-E4C9-4D83-8F66-75B2AA341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078B7-E3D4-4B9E-B10F-1AE19D52734E}" type="datetimeFigureOut">
              <a:rPr lang="sv-SE" smtClean="0"/>
              <a:t>2023-04-24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E9272-77AC-4DE1-A94B-7D294788C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1C328-58E8-4B6C-A227-0CC21FE70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0887C-00F1-4903-93FE-812023E3802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9703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0591-918D-417D-B899-89D12B46A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8279"/>
            <a:ext cx="9144000" cy="802690"/>
          </a:xfrm>
        </p:spPr>
        <p:txBody>
          <a:bodyPr>
            <a:normAutofit fontScale="90000"/>
          </a:bodyPr>
          <a:lstStyle/>
          <a:p>
            <a:r>
              <a:rPr lang="sv-SE" dirty="0"/>
              <a:t>Möte 04-26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47340-C067-4805-AB6E-9CB260132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61937"/>
            <a:ext cx="9144000" cy="4267784"/>
          </a:xfrm>
        </p:spPr>
        <p:txBody>
          <a:bodyPr/>
          <a:lstStyle/>
          <a:p>
            <a:pPr algn="l"/>
            <a:r>
              <a:rPr lang="sv-SE" dirty="0"/>
              <a:t>Agenda: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Automatiserad homogenisering med </a:t>
            </a:r>
            <a:r>
              <a:rPr lang="sv-SE" dirty="0" err="1"/>
              <a:t>Nastran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Belastnings fall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Input rymd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Reuss</a:t>
            </a:r>
            <a:r>
              <a:rPr lang="sv-SE" dirty="0"/>
              <a:t> och </a:t>
            </a:r>
            <a:r>
              <a:rPr lang="sv-SE" dirty="0" err="1"/>
              <a:t>Voigt</a:t>
            </a:r>
            <a:r>
              <a:rPr lang="sv-SE" dirty="0"/>
              <a:t> gränser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Valt sätt att få ut spänningen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Data setet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Påbörja ML del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9859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CD6F-C85E-422D-8AD0-5E93266F4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Belastningsfall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A9983-F58D-4D20-A600-A6C769B3B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443789"/>
            <a:ext cx="6376736" cy="1970924"/>
          </a:xfrm>
        </p:spPr>
        <p:txBody>
          <a:bodyPr/>
          <a:lstStyle/>
          <a:p>
            <a:r>
              <a:rPr lang="sv-SE" dirty="0"/>
              <a:t>Förskjutningen varierar linjärt längs randen</a:t>
            </a:r>
          </a:p>
          <a:p>
            <a:r>
              <a:rPr lang="sv-SE" dirty="0"/>
              <a:t>Maximal förskjutning 10.2. längd på domän är 255. Töjning är 0.04</a:t>
            </a:r>
          </a:p>
          <a:p>
            <a:endParaRPr lang="sv-S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83A4803-2156-4486-A3AA-A26D03E34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046637" y="6267"/>
            <a:ext cx="6145362" cy="34227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2BE122-D00D-4B18-90F9-477203FDE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614" y="3490913"/>
            <a:ext cx="6019800" cy="3352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20F626-1E3E-4526-A847-508724CDE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1"/>
            <a:ext cx="615661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F47F-B283-4761-BC6E-1D061B50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Input rymd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A006CC-BA72-4CA9-9080-9AD7AF850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v-SE" sz="2000" dirty="0"/>
                  <a:t>Positivt definit </a:t>
                </a:r>
                <a:r>
                  <a:rPr lang="sv-SE" sz="2000" dirty="0" err="1"/>
                  <a:t>compliance</a:t>
                </a:r>
                <a:r>
                  <a:rPr lang="sv-SE" sz="2000" dirty="0"/>
                  <a:t> matris S</a:t>
                </a:r>
              </a:p>
              <a:p>
                <a:r>
                  <a:rPr lang="sv-SE" sz="2000" dirty="0"/>
                  <a:t>E_1, E_2, G_12 &gt; 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sv-SE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v-SE" sz="2000" dirty="0"/>
                  <a:t>från kravet att alla </a:t>
                </a:r>
                <a:r>
                  <a:rPr lang="sv-SE" sz="2000" dirty="0" err="1"/>
                  <a:t>submatrisers</a:t>
                </a:r>
                <a:r>
                  <a:rPr lang="sv-SE" sz="2000" dirty="0"/>
                  <a:t> determinant skall vara positiv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sv-S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sv-S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sv-S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sv-SE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Sup>
                      <m:sSubSupPr>
                        <m:ctrlPr>
                          <a:rPr lang="sv-S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sv-S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sv-S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  <m:sup>
                        <m:r>
                          <a:rPr lang="sv-S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sv-SE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sv-SE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endParaRPr lang="sv-SE" sz="20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/>
                        </m:ctrlPr>
                      </m:sSubPr>
                      <m:e>
                        <m:r>
                          <a:rPr lang="sv-SE" sz="2000" i="1"/>
                          <m:t>𝑆</m:t>
                        </m:r>
                      </m:e>
                      <m:sub>
                        <m:r>
                          <a:rPr lang="sv-SE" sz="2000" i="1"/>
                          <m:t>11</m:t>
                        </m:r>
                      </m:sub>
                    </m:sSub>
                    <m:r>
                      <a:rPr lang="sv-SE" sz="2000" i="1"/>
                      <m:t>=</m:t>
                    </m:r>
                    <m:f>
                      <m:fPr>
                        <m:ctrlPr>
                          <a:rPr lang="sv-SE" sz="2000" i="1"/>
                        </m:ctrlPr>
                      </m:fPr>
                      <m:num>
                        <m:r>
                          <a:rPr lang="sv-SE" sz="2000" i="1"/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sv-SE" sz="2000" i="1"/>
                            </m:ctrlPr>
                          </m:sSubPr>
                          <m:e>
                            <m:r>
                              <a:rPr lang="sv-SE" sz="2000" i="1"/>
                              <m:t>𝐸</m:t>
                            </m:r>
                          </m:e>
                          <m:sub>
                            <m:r>
                              <a:rPr lang="sv-SE" sz="2000" i="1"/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sv-SE" sz="2000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/>
                        </m:ctrlPr>
                      </m:sSubPr>
                      <m:e>
                        <m:r>
                          <a:rPr lang="sv-SE" sz="2000" i="1"/>
                          <m:t>𝑆</m:t>
                        </m:r>
                      </m:e>
                      <m:sub>
                        <m:r>
                          <a:rPr lang="sv-SE" sz="2000" i="1"/>
                          <m:t>22</m:t>
                        </m:r>
                      </m:sub>
                    </m:sSub>
                    <m:r>
                      <a:rPr lang="sv-SE" sz="2000" i="1"/>
                      <m:t>=</m:t>
                    </m:r>
                    <m:f>
                      <m:fPr>
                        <m:ctrlPr>
                          <a:rPr lang="sv-SE" sz="2000" i="1"/>
                        </m:ctrlPr>
                      </m:fPr>
                      <m:num>
                        <m:r>
                          <a:rPr lang="sv-SE" sz="2000" i="1"/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sv-SE" sz="2000" i="1"/>
                            </m:ctrlPr>
                          </m:sSubPr>
                          <m:e>
                            <m:r>
                              <a:rPr lang="sv-SE" sz="2000" i="1"/>
                              <m:t>𝐸</m:t>
                            </m:r>
                          </m:e>
                          <m:sub>
                            <m:r>
                              <a:rPr lang="sv-SE" sz="2000" i="1"/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sv-SE" sz="2000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/>
                        </m:ctrlPr>
                      </m:sSubPr>
                      <m:e>
                        <m:r>
                          <a:rPr lang="sv-SE" sz="2000" i="1"/>
                          <m:t>𝑆</m:t>
                        </m:r>
                      </m:e>
                      <m:sub>
                        <m:r>
                          <a:rPr lang="sv-SE" sz="2000" i="1"/>
                          <m:t>12</m:t>
                        </m:r>
                      </m:sub>
                    </m:sSub>
                    <m:r>
                      <a:rPr lang="sv-SE" sz="2000" i="1"/>
                      <m:t>= −</m:t>
                    </m:r>
                    <m:f>
                      <m:fPr>
                        <m:ctrlPr>
                          <a:rPr lang="sv-SE" sz="2000" i="1"/>
                        </m:ctrlPr>
                      </m:fPr>
                      <m:num>
                        <m:sSub>
                          <m:sSubPr>
                            <m:ctrlPr>
                              <a:rPr lang="sv-SE" sz="2000" i="1"/>
                            </m:ctrlPr>
                          </m:sSubPr>
                          <m:e>
                            <m:r>
                              <a:rPr lang="sv-SE" sz="2000" i="1"/>
                              <m:t>𝜈</m:t>
                            </m:r>
                          </m:e>
                          <m:sub>
                            <m:r>
                              <a:rPr lang="sv-SE" sz="2000" i="1"/>
                              <m:t>21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sv-SE" sz="2000" i="1"/>
                            </m:ctrlPr>
                          </m:sSubPr>
                          <m:e>
                            <m:r>
                              <a:rPr lang="sv-SE" sz="2000" i="1"/>
                              <m:t>𝐸</m:t>
                            </m:r>
                          </m:e>
                          <m:sub>
                            <m:r>
                              <a:rPr lang="sv-SE" sz="2000" i="1"/>
                              <m:t>2</m:t>
                            </m:r>
                          </m:sub>
                        </m:sSub>
                      </m:den>
                    </m:f>
                    <m:r>
                      <a:rPr lang="sv-SE" sz="2000" i="1"/>
                      <m:t>=−</m:t>
                    </m:r>
                    <m:f>
                      <m:fPr>
                        <m:ctrlPr>
                          <a:rPr lang="sv-SE" sz="2000" i="1"/>
                        </m:ctrlPr>
                      </m:fPr>
                      <m:num>
                        <m:sSub>
                          <m:sSubPr>
                            <m:ctrlPr>
                              <a:rPr lang="sv-SE" sz="2000" i="1"/>
                            </m:ctrlPr>
                          </m:sSubPr>
                          <m:e>
                            <m:r>
                              <a:rPr lang="sv-SE" sz="2000" i="1"/>
                              <m:t>𝜈</m:t>
                            </m:r>
                          </m:e>
                          <m:sub>
                            <m:r>
                              <a:rPr lang="sv-SE" sz="2000" i="1"/>
                              <m:t>12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sv-SE" sz="2000" i="1"/>
                            </m:ctrlPr>
                          </m:sSubPr>
                          <m:e>
                            <m:r>
                              <a:rPr lang="sv-SE" sz="2000" i="1"/>
                              <m:t>𝐸</m:t>
                            </m:r>
                          </m:e>
                          <m:sub>
                            <m:r>
                              <a:rPr lang="sv-SE" sz="2000" i="1"/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sv-SE" sz="2000" dirty="0"/>
              </a:p>
              <a:p>
                <a14:m>
                  <m:oMath xmlns:m="http://schemas.openxmlformats.org/officeDocument/2006/math">
                    <m:r>
                      <a:rPr lang="sv-SE" sz="2000" i="1"/>
                      <m:t>→ </m:t>
                    </m:r>
                    <m:rad>
                      <m:radPr>
                        <m:degHide m:val="on"/>
                        <m:ctrlPr>
                          <a:rPr lang="sv-SE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sv-SE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sv-S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sv-S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sv-S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sv-S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sv-SE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sv-S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𝜈</m:t>
                        </m:r>
                      </m:e>
                      <m:sub>
                        <m:r>
                          <a:rPr lang="sv-S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sv-SE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sv-SE" sz="2000" dirty="0"/>
              </a:p>
              <a:p>
                <a:endParaRPr lang="sv-SE" sz="2000" dirty="0"/>
              </a:p>
              <a:p>
                <a:endParaRPr lang="sv-SE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sv-SE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A006CC-BA72-4CA9-9080-9AD7AF850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94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84FB-39FF-4B3A-A37C-08F14CAE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Undre gräns(</a:t>
            </a:r>
            <a:r>
              <a:rPr lang="sv-SE" dirty="0" err="1"/>
              <a:t>Reuss</a:t>
            </a:r>
            <a:r>
              <a:rPr lang="sv-SE" dirty="0"/>
              <a:t>) och Övre gräns(</a:t>
            </a:r>
            <a:r>
              <a:rPr lang="sv-SE" dirty="0" err="1"/>
              <a:t>Voigt</a:t>
            </a:r>
            <a:r>
              <a:rPr lang="sv-SE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60B6ED-2F1E-4DE7-9E5E-63E3845171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v-SE" sz="2000" dirty="0" err="1"/>
                  <a:t>Reuss</a:t>
                </a:r>
                <a:r>
                  <a:rPr lang="sv-SE" sz="2000" dirty="0"/>
                  <a:t>: </a:t>
                </a:r>
                <a14:m>
                  <m:oMath xmlns:m="http://schemas.openxmlformats.org/officeDocument/2006/math">
                    <m:r>
                      <a:rPr lang="sv-SE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sv-SE" sz="2000" dirty="0"/>
                  <a:t> uniform</a:t>
                </a:r>
              </a:p>
              <a:p>
                <a:r>
                  <a:rPr lang="sv-SE" sz="2000" dirty="0" err="1"/>
                  <a:t>Voigt</a:t>
                </a:r>
                <a:r>
                  <a:rPr lang="sv-SE" sz="2000" dirty="0"/>
                  <a:t>: </a:t>
                </a:r>
                <a14:m>
                  <m:oMath xmlns:m="http://schemas.openxmlformats.org/officeDocument/2006/math">
                    <m:r>
                      <a:rPr lang="sv-SE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sv-SE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sv-SE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uniform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60B6ED-2F1E-4DE7-9E5E-63E3845171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96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75E5-6D60-4AB7-8D81-1A1C561E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Valt sätt att få ut spänningen från </a:t>
            </a:r>
            <a:r>
              <a:rPr lang="sv-SE" dirty="0" err="1"/>
              <a:t>Nastran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F97A56-33B3-4AE9-AB4C-426061BA4A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Spänningar för varje element i elementkoordinatsystem, beror på nod ordning för varje enskilt element. </a:t>
                </a:r>
              </a:p>
              <a:p>
                <a:r>
                  <a:rPr lang="sv-SE" dirty="0"/>
                  <a:t>Resultat kraft längs rand. Ger fel, hörnnoder innehåller komponenter från två ytor. Fel kan minimeras med </a:t>
                </a:r>
                <a:r>
                  <a:rPr lang="sv-SE" dirty="0" err="1"/>
                  <a:t>mesh</a:t>
                </a:r>
                <a:r>
                  <a:rPr lang="sv-SE" dirty="0"/>
                  <a:t> förfinande</a:t>
                </a:r>
              </a:p>
              <a:p>
                <a:r>
                  <a:rPr lang="sv-SE" dirty="0"/>
                  <a:t>Definiera ett materialkoordinatsystem och få element spänningar utifrån detta. Ger inte dessa värden i op2 filen.</a:t>
                </a:r>
              </a:p>
              <a:p>
                <a:r>
                  <a:rPr lang="sv-SE" dirty="0"/>
                  <a:t>Spänningen för domänen representeras av volymsgenomsnitts värdet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v-SE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sv-S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</m:acc>
                    <m:r>
                      <a:rPr lang="sv-S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sv-S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v-S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sv-SE" sz="1800" b="0" i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v-SE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sv-SE" sz="1800" b="0" i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tot</m:t>
                            </m:r>
                          </m:sub>
                        </m:sSub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v-S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sv-S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</m:nary>
                    <m:r>
                      <a:rPr lang="sv-S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m:rPr>
                        <m:sty m:val="p"/>
                      </m:rPr>
                      <a:rPr lang="sv-SE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endParaRPr lang="sv-S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sv-S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F97A56-33B3-4AE9-AB4C-426061BA4A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449" b="-168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068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5E1A6-5861-4490-A394-8028F1721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500" dirty="0"/>
              <a:t>Utifrån spänningar definiera D matrisen (	</a:t>
            </a:r>
            <a:r>
              <a:rPr lang="sv-SE" sz="3500" dirty="0" err="1"/>
              <a:t>compliance</a:t>
            </a:r>
            <a:r>
              <a:rPr lang="sv-SE" sz="3500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BBFAEA-0918-4574-BC04-76E9B3E1E1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828674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sv-SE" sz="1800" dirty="0"/>
                  <a:t>Fall 1: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v-SE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sv-S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</m:acc>
                    <m:r>
                      <a:rPr lang="sv-S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v-S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sv-SE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0.04</m:t>
                              </m:r>
                            </m:e>
                          </m:mr>
                          <m:mr>
                            <m:e>
                              <m:r>
                                <a:rPr lang="sv-SE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sv-SE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sv-SE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v-SE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sv-SE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</m:acc>
                    <m:r>
                      <a:rPr lang="sv-SE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v-SE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sv-SE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sz="1800" b="0" i="1" dirty="0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sv-SE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sz="1800" b="0" i="1" dirty="0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sv-SE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sz="18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sv-SE" sz="1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sv-SE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sv-SE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sv-SE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sv-S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sv-S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sv-S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sv-SE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sv-S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b="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sv-S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sv-SE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sv-SE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v-SE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sv-S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sv-S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v-SE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sv-S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</m:acc>
                    <m:r>
                      <a:rPr lang="sv-S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sv-S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acc>
                      <m:accPr>
                        <m:chr m:val="̅"/>
                        <m:ctrlPr>
                          <a:rPr lang="sv-S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sv-S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sv-SE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v-SE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v-S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sv-SE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0.04</m:t>
                              </m:r>
                            </m:e>
                          </m:mr>
                          <m:mr>
                            <m:e>
                              <m:r>
                                <a:rPr lang="sv-SE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sv-SE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sv-SE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v-SE" sz="18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v-SE" sz="1800" i="1"/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sv-SE" sz="1800" i="1"/>
                                  </m:ctrlPr>
                                </m:sSubPr>
                                <m:e>
                                  <m:r>
                                    <a:rPr lang="sv-SE" sz="1800" i="1"/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i="1"/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sv-SE" sz="1800" i="1"/>
                                <m:t>+</m:t>
                              </m:r>
                              <m:sSub>
                                <m:sSubPr>
                                  <m:ctrlPr>
                                    <a:rPr lang="sv-SE" sz="1800" i="1"/>
                                  </m:ctrlPr>
                                </m:sSubPr>
                                <m:e>
                                  <m:r>
                                    <a:rPr lang="sv-SE" sz="1800" i="1"/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i="1"/>
                                    <m:t>12</m:t>
                                  </m:r>
                                </m:sub>
                              </m:sSub>
                              <m:r>
                                <a:rPr lang="sv-SE" sz="1800" i="1"/>
                                <m:t> </m:t>
                              </m:r>
                              <m:sSub>
                                <m:sSubPr>
                                  <m:ctrlP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m:rPr>
                                  <m:lit/>
                                </m:rP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sv-SE" sz="1800" dirty="0"/>
              </a:p>
              <a:p>
                <a:endParaRPr lang="sv-SE" sz="1800" dirty="0"/>
              </a:p>
              <a:p>
                <a:r>
                  <a:rPr lang="sv-SE" sz="1800" dirty="0"/>
                  <a:t>Fall 2::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v-SE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sv-S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</m:acc>
                    <m:r>
                      <a:rPr lang="sv-S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v-S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sv-SE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sv-SE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sv-SE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sv-SE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.04</m:t>
                        </m:r>
                      </m:e>
                    </m:d>
                  </m:oMath>
                </a14:m>
                <a:r>
                  <a:rPr lang="sv-SE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v-SE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sv-SE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</m:acc>
                    <m:r>
                      <a:rPr lang="sv-SE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v-SE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sv-SE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sz="1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sv-SE" sz="1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sv-SE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sz="1800" b="0" i="1" dirty="0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sv-SE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sz="1800" b="0" i="1" dirty="0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sv-SE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sv-SE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sv-SE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sv-S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sv-S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sv-S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sv-SE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sv-S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b="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sv-S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sv-SE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sv-SE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v-SE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sv-S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sv-S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v-SE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sv-S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</m:acc>
                    <m:r>
                      <a:rPr lang="sv-S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sv-S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acc>
                      <m:accPr>
                        <m:chr m:val="̅"/>
                        <m:ctrlPr>
                          <a:rPr lang="sv-S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sv-S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sv-SE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v-SE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v-SE" sz="180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sv-SE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sv-SE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sv-SE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.04</m:t>
                              </m:r>
                            </m:e>
                          </m:mr>
                          <m:mr>
                            <m:e>
                              <m:r>
                                <a:rPr lang="sv-SE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sv-SE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sv-SE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sv-SE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m:rPr>
                                  <m:lit/>
                                </m:rP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sv-SE" sz="1800" dirty="0"/>
              </a:p>
              <a:p>
                <a:endParaRPr lang="sv-SE" sz="1800" dirty="0"/>
              </a:p>
              <a:p>
                <a:endParaRPr lang="sv-SE" sz="1800" dirty="0"/>
              </a:p>
              <a:p>
                <a:endParaRPr lang="sv-S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sv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BBFAEA-0918-4574-BC04-76E9B3E1E1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828674" cy="5032376"/>
              </a:xfrm>
              <a:blipFill>
                <a:blip r:embed="rId2"/>
                <a:stretch>
                  <a:fillRect l="-884" t="-60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A5C8A8-B044-4C3F-B0C9-561E2957B0A4}"/>
                  </a:ext>
                </a:extLst>
              </p:cNvPr>
              <p:cNvSpPr txBox="1"/>
              <p:nvPr/>
            </p:nvSpPr>
            <p:spPr>
              <a:xfrm>
                <a:off x="6096000" y="1825624"/>
                <a:ext cx="4828674" cy="2484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dirty="0"/>
                  <a:t>Fall 3: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v-SE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sv-S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</m:acc>
                    <m:r>
                      <a:rPr lang="sv-S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v-S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sv-SE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sv-SE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sv-SE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sv-SE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.04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sv-SE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v-SE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</m:acc>
                    <m:r>
                      <a:rPr lang="sv-SE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v-SE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sv-S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sv-SE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sv-S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sv-SE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sv-SE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b="0" i="1" dirty="0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sv-S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sv-S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sv-SE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v-S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</m:acc>
                    <m:r>
                      <a:rPr lang="sv-S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sv-S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acc>
                      <m:accPr>
                        <m:chr m:val="̅"/>
                        <m:ctrlPr>
                          <a:rPr lang="sv-S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sv-S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v-S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v-SE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.04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sv-S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sv-SE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A5C8A8-B044-4C3F-B0C9-561E2957B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25624"/>
                <a:ext cx="4828674" cy="2484591"/>
              </a:xfrm>
              <a:prstGeom prst="rect">
                <a:avLst/>
              </a:prstGeom>
              <a:blipFill>
                <a:blip r:embed="rId3"/>
                <a:stretch>
                  <a:fillRect l="-101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7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98321-D461-490A-94CB-D5DAF199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DMN byggsten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D96A81-0E83-44FA-AFC3-99B229E186ED}"/>
              </a:ext>
            </a:extLst>
          </p:cNvPr>
          <p:cNvSpPr/>
          <p:nvPr/>
        </p:nvSpPr>
        <p:spPr>
          <a:xfrm>
            <a:off x="348915" y="3429001"/>
            <a:ext cx="4596063" cy="13956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BD7FCF-03E0-46CF-B4C0-1A6E7A55B1DE}"/>
              </a:ext>
            </a:extLst>
          </p:cNvPr>
          <p:cNvSpPr/>
          <p:nvPr/>
        </p:nvSpPr>
        <p:spPr>
          <a:xfrm>
            <a:off x="348915" y="4824664"/>
            <a:ext cx="4596063" cy="139566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C9A880-927D-49D7-9B8C-6E989D22DCE6}"/>
              </a:ext>
            </a:extLst>
          </p:cNvPr>
          <p:cNvSpPr txBox="1"/>
          <p:nvPr/>
        </p:nvSpPr>
        <p:spPr>
          <a:xfrm>
            <a:off x="348915" y="3429000"/>
            <a:ext cx="459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Phase</a:t>
            </a:r>
            <a:r>
              <a:rPr lang="sv-SE" dirty="0"/>
              <a:t>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E6156-63FF-41FE-851D-5EDB781C8335}"/>
              </a:ext>
            </a:extLst>
          </p:cNvPr>
          <p:cNvSpPr txBox="1"/>
          <p:nvPr/>
        </p:nvSpPr>
        <p:spPr>
          <a:xfrm>
            <a:off x="270709" y="4824663"/>
            <a:ext cx="467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Phase</a:t>
            </a:r>
            <a:r>
              <a:rPr lang="sv-SE" dirty="0"/>
              <a:t> 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D5BE87-71EE-43AD-9FE7-2BCE215FABFA}"/>
              </a:ext>
            </a:extLst>
          </p:cNvPr>
          <p:cNvCxnSpPr>
            <a:cxnSpLocks/>
          </p:cNvCxnSpPr>
          <p:nvPr/>
        </p:nvCxnSpPr>
        <p:spPr>
          <a:xfrm>
            <a:off x="5221704" y="6220327"/>
            <a:ext cx="1359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2DBC47-448E-40B3-8633-C1726C6FDB6E}"/>
              </a:ext>
            </a:extLst>
          </p:cNvPr>
          <p:cNvCxnSpPr/>
          <p:nvPr/>
        </p:nvCxnSpPr>
        <p:spPr>
          <a:xfrm flipV="1">
            <a:off x="5221704" y="5193995"/>
            <a:ext cx="0" cy="102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51B948-5B0D-454B-A868-3E5567F45D4A}"/>
              </a:ext>
            </a:extLst>
          </p:cNvPr>
          <p:cNvSpPr txBox="1"/>
          <p:nvPr/>
        </p:nvSpPr>
        <p:spPr>
          <a:xfrm>
            <a:off x="6184230" y="5935762"/>
            <a:ext cx="8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F66C0D-ED2F-4625-BDAE-0B647E1918EB}"/>
              </a:ext>
            </a:extLst>
          </p:cNvPr>
          <p:cNvSpPr txBox="1"/>
          <p:nvPr/>
        </p:nvSpPr>
        <p:spPr>
          <a:xfrm>
            <a:off x="5185610" y="5201562"/>
            <a:ext cx="71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C96222-7C48-4F9A-82AB-9EF251011941}"/>
                  </a:ext>
                </a:extLst>
              </p:cNvPr>
              <p:cNvSpPr txBox="1"/>
              <p:nvPr/>
            </p:nvSpPr>
            <p:spPr>
              <a:xfrm>
                <a:off x="517358" y="3942166"/>
                <a:ext cx="24183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v-S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sv-SE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C96222-7C48-4F9A-82AB-9EF251011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58" y="3942166"/>
                <a:ext cx="2418347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A2031F-A55C-4296-8FA7-35759FDA876E}"/>
                  </a:ext>
                </a:extLst>
              </p:cNvPr>
              <p:cNvSpPr txBox="1"/>
              <p:nvPr/>
            </p:nvSpPr>
            <p:spPr>
              <a:xfrm>
                <a:off x="348915" y="5410291"/>
                <a:ext cx="2466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A2031F-A55C-4296-8FA7-35759FDA8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15" y="5410291"/>
                <a:ext cx="2466474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F0167D-BAAB-4BF8-9EAB-44ECDACCD56B}"/>
                  </a:ext>
                </a:extLst>
              </p:cNvPr>
              <p:cNvSpPr txBox="1"/>
              <p:nvPr/>
            </p:nvSpPr>
            <p:spPr>
              <a:xfrm>
                <a:off x="661737" y="1690688"/>
                <a:ext cx="9938082" cy="396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sv-SE" dirty="0"/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sv-SE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F0167D-BAAB-4BF8-9EAB-44ECDACCD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37" y="1690688"/>
                <a:ext cx="9938082" cy="396968"/>
              </a:xfrm>
              <a:prstGeom prst="rect">
                <a:avLst/>
              </a:prstGeom>
              <a:blipFill>
                <a:blip r:embed="rId4"/>
                <a:stretch>
                  <a:fillRect t="-4615" b="-2000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6EA462A-AD55-4C01-8556-818ADF91AD34}"/>
                  </a:ext>
                </a:extLst>
              </p:cNvPr>
              <p:cNvSpPr txBox="1"/>
              <p:nvPr/>
            </p:nvSpPr>
            <p:spPr>
              <a:xfrm>
                <a:off x="-176464" y="2123342"/>
                <a:ext cx="3805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6EA462A-AD55-4C01-8556-818ADF91A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6464" y="2123342"/>
                <a:ext cx="38059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789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295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Möte 04-26</vt:lpstr>
      <vt:lpstr>Belastningsfall</vt:lpstr>
      <vt:lpstr>Input rymd</vt:lpstr>
      <vt:lpstr>Undre gräns(Reuss) och Övre gräns(Voigt)</vt:lpstr>
      <vt:lpstr>Valt sätt att få ut spänningen från Nastran</vt:lpstr>
      <vt:lpstr>Utifrån spänningar definiera D matrisen ( compliance)</vt:lpstr>
      <vt:lpstr>DMN byggsten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Möte 04-26</dc:title>
  <dc:creator>Juhlin Onbeck Gustav</dc:creator>
  <cp:lastModifiedBy>Juhlin Onbeck Gustav</cp:lastModifiedBy>
  <cp:revision>9</cp:revision>
  <dcterms:created xsi:type="dcterms:W3CDTF">2023-04-24T10:43:07Z</dcterms:created>
  <dcterms:modified xsi:type="dcterms:W3CDTF">2023-04-24T12:19:47Z</dcterms:modified>
</cp:coreProperties>
</file>