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7" r:id="rId2"/>
    <p:sldId id="277" r:id="rId3"/>
    <p:sldId id="268" r:id="rId4"/>
    <p:sldId id="281" r:id="rId5"/>
    <p:sldId id="280" r:id="rId6"/>
    <p:sldId id="279" r:id="rId7"/>
    <p:sldId id="285" r:id="rId8"/>
    <p:sldId id="284" r:id="rId9"/>
    <p:sldId id="286" r:id="rId10"/>
    <p:sldId id="282" r:id="rId11"/>
    <p:sldId id="283" r:id="rId12"/>
    <p:sldId id="278" r:id="rId13"/>
    <p:sldId id="270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5039" autoAdjust="0"/>
  </p:normalViewPr>
  <p:slideViewPr>
    <p:cSldViewPr snapToGrid="0">
      <p:cViewPr varScale="1">
        <p:scale>
          <a:sx n="103" d="100"/>
          <a:sy n="103" d="100"/>
        </p:scale>
        <p:origin x="870" y="114"/>
      </p:cViewPr>
      <p:guideLst>
        <p:guide pos="3840"/>
        <p:guide orient="horz" pos="2161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5:5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1310 24575,'1'-3'0,"0"0"0,0 0 0,0 0 0,1 0 0,-1 1 0,1-1 0,-1 0 0,1 1 0,0-1 0,0 1 0,4-4 0,12-19 0,-11 3 0,-1 1 0,0-2 0,2-26 0,-4 21 0,14-44 0,-5 34 0,3-7 0,-3 0 0,13-70 0,-21 83 0,0 1 0,3-1 0,0 1 0,2 1 0,1 0 0,2 0 0,0 1 0,2 1 0,2 0 0,0 1 0,2 1 0,0 0 0,28-25 0,-34 39 0,1 1 0,1 1 0,0 1 0,0 0 0,1 1 0,0 0 0,22-6 0,124-31 0,-145 41 0,-5 2 0,0 0 0,1 0 0,-1 1 0,1 1 0,0 0 0,-1 0 0,1 1 0,-1 1 0,17 4 0,3 4 0,0 2 0,34 17 0,-30-12 0,-22-11 0,-1-1 0,1 0 0,1-1 0,-1 0 0,0-1 0,1-1 0,0 0 0,-1-1 0,1-1 0,0 0 0,0-1 0,-1-1 0,1 0 0,-1-1 0,1 0 0,-1-1 0,0-1 0,0 0 0,-1-1 0,0-1 0,0 0 0,0 0 0,-1-1 0,0-1 0,17-16 0,-17 14 0,0-1 0,-2 0 0,1-1 0,-2 0 0,0 0 0,0-1 0,6-15 0,-12 23 0,0 0 0,0 0 0,1 0 0,-1 1 0,1 0 0,1-1 0,-1 2 0,1-1 0,-1 0 0,1 1 0,1 0 0,-1 0 0,1 0 0,-1 1 0,1 0 0,7-3 0,7-1 0,-1 2 0,1 0 0,39-5 0,-27 5 0,-28 4 0,0-1 0,0 1 0,0 0 0,1 1 0,-1-1 0,0 1 0,0 0 0,1 0 0,-1 0 0,0 0 0,1 1 0,-1 0 0,0-1 0,0 2 0,0-1 0,0 0 0,0 1 0,0 0 0,0 0 0,0 0 0,-1 0 0,1 1 0,-1-1 0,6 7 0,11 8 0,-1-1 0,37 21 0,-43-30 0,0 1 0,-1 0 0,0 1 0,-1 0 0,1 0 0,-2 1 0,0 1 0,0 0 0,-1 0 0,0 1 0,11 19 0,-11-11 0,9 15 0,-2 1 0,-1 1 0,-2 0 0,9 45 0,-18-63 0,1 0 0,1-1 0,1 0 0,0 0 0,17 28 0,59 78 0,5 9 0,-85-127-151,0-1-1,1 0 0,0 0 0,0 0 1,0 0-1,0-1 0,1 0 1,6 5-1,5 2-6674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2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24575,'-1'0'0,"-1"1"0,0-1 0,0 0 0,1 1 0,-1-1 0,0 1 0,1 0 0,-1 0 0,1-1 0,-1 1 0,1 0 0,-1 0 0,1 0 0,0 1 0,-1-1 0,1 0 0,0 0 0,0 1 0,0-1 0,0 1 0,-1 1 0,-19 41 0,11-20 0,-37 41 0,15-23 0,-1 18 67,28-48-354,-1 0 1,-1 0 0,0-1-1,-17 22 1,10-19-6540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24575,'-1'58'0,"3"0"0,2 0 0,22 107 0,22 93 0,-41-235 120,-6-22-165,-1-1 0,0 1 0,0 0 0,1-1 0,-1 1 0,1-1 0,-1 1 0,1-1 0,-1 1 0,0-1 0,1 1 0,0-1 0,-1 0 0,1 1 0,-1-1 0,1 0 0,-1 1 0,1-1 0,0 0 0,-1 0 0,1 1 0,0-1 0,-1 0 0,1 0 0,0 0 0,-1 0 0,1 0 0,0 0 0,-1 0 0,1 0 0,0 0 0,0-1 0,9-4-6781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24575,'0'30'0,"1"0"0,2-1 0,9 48 0,2 21 0,-12-75 0,0 1 0,2-1 0,10 34 0,44 146 0,-30-144 0,-27-57 0,0 1 0,0-1 0,0 1 0,1-1 0,0 0 0,-1 0 0,1 0 0,0 0 0,0 0 0,0 0 0,0 0 0,0-1 0,1 1 0,-1-1 0,0 1 0,1-1 0,-1 0 0,1 0 0,-1 0 0,5 0 0,-6-1-64,1-1 0,-1 1-1,1-1 1,-1 1 0,1-1-1,-1 0 1,0 0 0,1 0-1,-1 0 1,0 0 0,0 0-1,1 0 1,-1 0 0,0-1-1,0 1 1,0-2 0,0 2-208,10-14-6554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24575,'1'16'0,"1"0"0,0 0 0,6 18 0,4 38 0,4 36 0,-4-32 0,0-13 0,-8-42 0,0 1 0,1 27 0,-5-46-55,4 52 237,-3-52-288,-1 1-1,1-1 0,0 0 1,-1 0-1,2 1 1,-1-1-1,0 0 0,1 0 1,-1 0-1,1 0 1,0 0-1,0-1 1,3 4-1,4 0-6719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24575,'0'4'0,"0"7"0,0 5 0,0 4 0,0 4 0,0 1 0,0 2 0,0 0 0,0 0 0,4-5 0,2-1 0,-1 0 0,0 0 0,2-2 0,1-5-8191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6 0,5 4 0,1 4 0,0 1 0,3 2 0,0 0 0,3-5 0,-1-1 0,3-4 0,-2-1 0,2-3 0,-1-4-8191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6 0,0 4 0,5 4 0,1 1 0,0 2 0,-2 0 0,-1 0 0,4 0 0,0-1 0,-1 1 0,-2-1 0,4-4 0,-1-2 0,0-9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24575,'0'36'0,"-1"2"0,1 0 0,3-1 0,10 59 0,3 13 0,-6-21 0,-1-11-1365,-8-55-5461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24575,'0'5'0,"0"5"0,4 6 0,2 4 0,0 4 0,-2 1 0,4-3 0,0-5-8191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24575,'2'13'0,"0"1"0,0-1 0,2 0 0,-1 0 0,2 0 0,6 14 0,8 28 0,13 46 0,-15-49 0,15 75 0,22 160 0,-50-262-1365,2-3-5461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24575,'-2'118'0,"5"128"0,4-188 0,23 85 0,-18-96 0,-1 1 0,6 97 0,-4-32 0,-8-78 0,3 50 0,-8-68 0,-1 1 0,1 1 0,1 0 0,1-1 0,0 1 0,1-1 0,1 1 0,9 21 0,-5-15 0,-1 0 0,-1 0 0,5 40 0,-7-33 0,15 52 0,24 105 0,-24-95 0,-13-70 0,18 42 0,-17-49 0,0 1 0,-1 0 0,-1 1 0,4 27 0,-3-5 0,20 68 0,-6-26 0,-14-57 0,16 102 0,-11-49 0,-4-23 0,1 69 0,-6-98-341,0 0 0,2 0-1,10 41 1,-12-60-6485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2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24575,'-1'0'0,"0"1"0,-1-1 0,1 1 0,0-1 0,0 1 0,0 0 0,0 0 0,0 0 0,0-1 0,0 1 0,0 0 0,0 0 0,1 0 0,-1 1 0,0-1 0,0 0 0,1 0 0,-1 0 0,1 0 0,-1 2 0,-13 32 0,11-25 0,-5 8 0,-1 1 0,0-2 0,-2 1 0,0-1 0,-22 25 0,25-29 0,0 0 0,1 1 0,1-1 0,0 1 0,0 1 0,2-1 0,-7 29 0,-8 28 0,-2 11-1365,15-66-5461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24575,'0'598'0,"3"-560"0,1 0 0,3-1 0,20 71 0,-19-78 0,-6-26-1365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24575,'0'35'0,"1"1"0,1-1 0,11 50 0,-8-56 0,3 45 0,-6-44 0,9 46 0,-4-36-402,-2 0 0,-1 67 0,-4-103 243,0 13-6667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4 0,0 4 0,0 2 0,0 0 0,0 1 0,0 0 0,0 0 0,4 0 0,2-1 0,-1 0 0,0 0 0,-2 0 0,-1 0 0,-1-5-8191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24575,'5'0'0,"1"5"0,-1 5 0,0 6 0,-2 4 0,-1 4 0,-1 2 0,0 0 0,-1 1 0,0 0 0,-1 0 0,1-4-8191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24575,'-2'118'0,"5"128"0,1-223 45,0 1-1,14 37 0,3 17-1542,-18-59-5328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3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24575,'2'1'0,"1"-1"0,0 1 0,0-1 0,-1 1 0,1 0 0,-1 0 0,1 1 0,-1-1 0,1 0 0,-1 1 0,0 0 0,1-1 0,-1 1 0,0 0 0,0 0 0,0 0 0,-1 0 0,1 1 0,0-1 0,-1 0 0,3 6 0,1 2 0,0 1 0,0 0 0,5 19 0,-8-23-62,29 87 252,-29-88-305,1 0 0,0 0 0,0 0 1,1 0-1,-1-1 0,1 1 0,0-1 0,1 0 0,-1 0 1,1-1-1,0 1 0,6 3 0,4 0-6711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24575,'-1'37'0,"0"-1"0,2 0 0,1 0 0,13 64 0,-13-90-96,0 2-85,1 1-1,1-1 1,0 0 0,0 0-1,2-1 1,10 20 0,-7-17-6645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24575,'2'36'0,"2"-1"0,1 0 0,11 43 0,5 24 0,10 105 0,-30-204-62,-1-1 0,0 1 0,1-1 0,0 0 0,-1 1 0,1-1 0,0 0 0,0 1 0,0-1 0,1 0 0,-1 0 0,0 0-1,1 0 1,-1 0 0,1 0 0,0 0 0,0-1 0,0 1 0,0-1 0,0 1 0,3 1 0,11 3-6764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24575,'20'54'0,"2"110"0,-7-55 0,-4-21 0,-6-47-36,-5-32-112,1 1 1,0-1-1,1 0 0,0 0 1,0 0-1,1 0 0,0 0 1,4 8-1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24575,'1'16'0,"1"0"0,0 0 0,6 18 0,4 38 0,14 113 0,-15-131 0,5 100 0,-14-130-227,1 1-1,1-1 1,1 0-1,1-1 1,10 26-1,-10-33-6598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2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24575,'-3'3'0,"-1"-1"0,0 2 0,1-1 0,-1 0 0,1 1 0,0-1 0,0 1 0,0 0 0,1 0 0,0 0 0,-4 9 0,1-5 0,-61 89 0,41-63 0,-38 70 0,54-87-1365,-1-4-5461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24575,'2'55'0,"12"68"0,-3-40 0,0-8 16,-5-38-706,3 58-1,-9-73-6135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24575,'2'28'0,"1"1"0,7 33 0,1-1 0,17 123 0,-18-105 0,-3-35 0,1 66 0,-9-84 0,1 51 0,16 142 0,-4-151 0,-3-19 0,-2 1 0,2 58 0,-9-100-136,0 0-1,1 0 1,0 0-1,0 0 1,1 0-1,0 0 1,1 0-1,0-1 0,3 9 1,5 1-6690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24575,'-2'118'0,"4"129"0,10-167 0,-6-52 0,2 45 0,6 55 0,-2-38 0,22 123 0,-18-128 0,-5-30 0,-6-30 0,0 1 0,2 51 0,-8 78-1365,1-132-5461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24575,'1'16'0,"1"0"0,0 0 0,6 17 0,4 39 0,-5-4 0,16 71 0,0-6 0,51 230 0,-74-362-57,0 1 0,0 0 1,1 0-1,-1 0 0,1-1 0,-1 1 0,1 0 0,0 0 0,0-1 0,-1 1 0,1-1 1,0 1-1,0 0 0,1-1 0,-1 0 0,0 1 0,0-1 0,1 0 0,-1 0 1,1 0-1,-1 0 0,1 0 0,2 2 0,7-3-6769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24575,'1'5'0,"0"-1"0,0 0 0,1 1 0,-1-1 0,1 0 0,0 0 0,0 0 0,0 0 0,4 5 0,10 19 0,-5 10 0,-1 1 0,-2 0 0,-1 1 0,1 40 0,-8-78-39,0 0 0,0 0 0,0 0 0,0 0 0,0 0 0,1 0 0,-1 0 0,1 0 0,0 0 0,0 0 0,-1-1 0,1 1 0,0 0 0,1 0 0,-1-1 0,0 1 0,0-1 0,1 1 0,-1-1 0,1 1 0,-1-1 0,1 0 0,-1 0 0,1 0 0,0 0 0,0 0 0,0 0 0,-1 0 0,1-1 0,0 1 0,0 0 0,0-1 0,0 0 0,3 1 0,9-4-6787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24575,'0'4'0,"0"7"0,0 5 0,4 0 0,2 1 0,0 3 0,-2 3 0,0 0 0,2 2 0,1 1 0,-1 1 0,-2-1 0,-1 0 0,3 0 0,1 1 0,-1-1 0,-2-5-8191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9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24575,'-1'8'0,"0"-1"0,-1 1 0,0-1 0,0 0 0,0 0 0,-1 0 0,0 0 0,-5 9 0,-14 39 0,16-11 0,1 1 0,3 0 0,2 1 0,7 61 0,8-45-1365,-10-45-5461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4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24575,'4'52'0,"2"-1"0,2 0 0,20 72 0,-26-115 0,9 34 0,10 47 0,-21-85-124,1-1 0,-1 1 0,1-1 0,0 1 0,0-1 0,1 0-1,-1 1 1,1-1 0,0 0 0,2 3 0,7 5-6702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5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24575,'2'9'0,"0"-1"0,0 0 0,0 0 0,1 0 0,1 0 0,-1-1 0,6 10 0,4 10 0,5 15 0,-2 1 0,14 60 0,-29-100 0,1 10 0,0 0 0,1-1 0,0 1 0,1-1 0,1 0 0,0 0 0,1 0 0,11 17 0,-7-21-1365,-1-7-5461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5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24575,'10'42'0,"0"-10"0,16 90 0,-16-86 0,-2 2 0,-2-1 0,3 46 0,-7-48 0,12 58 0,-5-41 0,-9-48-151,1-1-1,-1 0 0,1 0 0,0 0 1,0 0-1,0 0 0,0 0 1,4 5-1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2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24575,'-2'19'0,"0"0"0,-1 0 0,-1-1 0,-1 1 0,-9 21 0,-8 35 0,-30 81 0,45-128-341,-1 0 0,-1-1-1,-19 38 1,19-49-6485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5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24575,'14'166'0,"-7"-110"0,0 61 0,-8-106-124,1 0 0,0-1 0,0 1 0,2 0 0,-1 0 0,1-1-1,1 1 1,0-1 0,0 0 0,7 14 0,-1-11-6702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5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24575,'0'4'0,"0"7"0,4 5 0,2 4 0,-1 3 0,0 3 0,-2 1 0,-1 0 0,-1 0 0,4-5 0,1-1 0,-1 0 0,0-4-8191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5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24575,'-3'135'0,"6"146"0,23-151-1365,-25-109-5461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5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24575,'1'41'0,"1"-1"0,11 61 0,-1 1 0,-10-68 0,11 49 0,13 113-1365,-22-174-5461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5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24575,'3'0'0,"-1"1"0,0-1 0,1 1 0,-1-1 0,1 1 0,-1 0 0,0 0 0,0 0 0,1 1 0,-1-1 0,0 0 0,0 1 0,0-1 0,0 1 0,-1 0 0,1-1 0,0 1 0,-1 0 0,1 0 0,-1 0 0,0 1 0,1-1 0,-1 0 0,0 0 0,0 1 0,-1-1 0,1 0 0,0 1 0,-1-1 0,0 1 0,1-1 0,-1 4 0,2 13 0,0 1 0,-2 0 0,-1 21 0,0-18 0,-2 22 0,-9 47 0,6-50 0,-3 66 0,10-83-1365,-1-2-5461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5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24575,'0'623'0,"1"-603"0,1-1 0,8 35 0,-5-33 0,-1 0 0,1 25 0,-5 45 0,0-41 0,1 0 0,12 71 0,14 60 0,3 32-1365,-27-194-5461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5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24575,'0'1297'0,"2"-1261"0,11 64 0,-1-29 0,-1-2 0,-6-43 0,-1 0 0,1 34 0,-5-23 0,-1-6 0,2 1 0,1-1 0,11 57 0,2-13 0,8 97 0,1-40 0,2 22 0,-26-152 0,0-1 0,1 1 0,-1 0 0,0-1 0,1 1 0,-1 0 0,1-1 0,-1 1 0,1-1 0,0 1 0,-1-1 0,1 1 0,0-1 0,0 1 0,0-1 0,2 2 0,4-7 0,-2-16 0,-3-2-1365,-1 0-5461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5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24575,'-1'92'0,"3"101"0,23-62 0,-12-29 0,-7-65 0,2 57 0,-8 35-1365,-1-107-5461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5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24575,'1'0'0,"1"1"0,-1-1 0,0 1 0,0-1 0,0 1 0,0 0 0,0-1 0,0 1 0,0 0 0,0 0 0,0 0 0,-1 0 0,1-1 0,0 1 0,0 0 0,-1 1 0,1-1 0,0 0 0,-1 0 0,0 0 0,1 0 0,-1 0 0,1 0 0,-1 1 0,0-1 0,0 0 0,0 2 0,5 40 0,-5-38 0,14 89 0,-9-66 0,-1 0 0,1 32 0,-7 79 0,4 106 0,24-57 0,-19-140-682,15 58-1,-15-83-6143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5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24575,'-2'109'0,"5"119"0,10-158 0,-9-51 0,0-1 0,1 31 0,-2-20-118,9 50-1,-7-52-1009,-2-8-5698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3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24575,'-1'0'0,"0"0"0,0 1 0,0-1 0,0 0 0,0 1 0,1-1 0,-1 1 0,0-1 0,0 1 0,0 0 0,0-1 0,1 1 0,-1 0 0,0-1 0,1 1 0,-1 0 0,1 0 0,-1 0 0,1 0 0,-1 0 0,1-1 0,-1 1 0,1 0 0,0 0 0,-1 1 0,-8 34 0,6-20 0,-10 21 0,2-8 0,2-1 0,-8 42 0,11-41-62,-1-1-1,-2 1 1,-18 40 0,12-33-1054,8-18-5710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3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24575,'-1'12'0,"-1"0"0,0 1 0,-1-1 0,0-1 0,-1 1 0,-7 15 0,6-13 0,0 0 0,0 0 0,-4 29 0,3-8 0,-2 0 0,-20 61 0,15-58 0,-13 67 0,21-77-682,-17 50-1,15-58-6143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3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24575,'-2'34'0,"-9"55"0,-2 23 0,-1 0 0,9-79 0,-3 56 0,8-59 0,-1 1 0,-1 0 0,-10 42 0,5-27 0,2-1 0,2 1 0,2-1 0,5 48 0,-2 11 0,-2 73-1365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5 0,0 3 0,0 1 0,0 2 0,0 0 0,0 0 0,0 0 0,0-1 0,0 1 0,0-1 0,0-5-8191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3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24575,'-1'20'0,"-1"-1"0,-8 35 0,5-33 0,2 0 0,-2 25 0,4 347 84,2-188-1533,-1-183-5377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3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24575,'2'109'0,"-5"120"0,-12-167-1365,10-45-5461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1:2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1190 0 24575,'-5'2'0,"-1"-1"0,0 1 0,0 1 0,1-1 0,-1 1 0,1 0 0,0 0 0,-5 4 0,-3 1 0,-2 1 0,-57 39 0,66-43 0,1 0 0,0 0 0,0 0 0,0 0 0,1 1 0,-1 0 0,2 0 0,-1 0 0,0 0 0,-1 8 0,1-7 0,1 0 0,0 0 0,1 1 0,0-1 0,0 1 0,1-1 0,0 1 0,0 0 0,1 0 0,-1-1 0,2 1 0,-1 0 0,1 0 0,1-1 0,-1 1 0,1-1 0,0 1 0,1-1 0,0 0 0,6 12 0,9 14 0,1-1 0,2-1 0,1-1 0,1-1 0,1-1 0,44 38 0,-63-61 0,1 1 0,-1-1 0,0 1 0,0 0 0,-1 1 0,0-1 0,0 1 0,0 0 0,-1 0 0,0 0 0,-1 0 0,1 1 0,-1-1 0,-1 0 0,1 1 0,-1 0 0,-1-1 0,1 1 0,-1 0 0,-2 12 0,-1-6 0,0 0 0,-1 0 0,0 0 0,-1-1 0,-1 0 0,0 0 0,0 0 0,-2-1 0,1 0 0,-12 13 0,-4 6 0,-2-2 0,-1-1 0,-2-1 0,-49 39 0,-3 2 0,61-49 0,0-2 0,-2 0 0,-39 23 0,-183 76 0,155-77 0,78-33 0,1 0 0,0 0 0,0 1 0,1 1 0,0 0 0,0 0 0,1 0 0,0 1 0,0 0 0,1 0 0,0 1 0,1 0 0,0 0 0,0 0 0,-4 15 0,8-13 0,1 0 0,1-1 0,-1 1 0,2-1 0,-1 1 0,2-1 0,-1 0 0,9 21 0,3 16 0,-6-17 0,24 55 0,-22-62 0,-1 1 0,0 1 0,7 42 0,8 64 0,-12-76 0,6 89 0,-17-125 0,-1 0 0,-1 0 0,-1 0 0,0 0 0,-2 0 0,0 0 0,-2 0 0,-8 22 0,4-15 0,7-20 0,1 1 0,-2 0 0,1-1 0,-1 1 0,0-1 0,-8 11 0,10-16 0,0 0 0,0 0 0,-1 0 0,1-1 0,0 1 0,-1-1 0,1 0 0,0 0 0,-1 0 0,0 0 0,1 0 0,-1 0 0,0-1 0,1 1 0,-1-1 0,0 0 0,0 1 0,1-1 0,-1-1 0,0 1 0,1 0 0,-1-1 0,0 1 0,-4-3 0,-75-27 0,64 22 0,-1 1 0,1 0 0,-39-7 0,-99-15-1365,134 27-5461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3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24575,'0'4'0,"0"7"0,0 4 0,0 6 0,0 2 0,0 3 0,0 0 0,0 1 0,0 0 0,0 0 0,0 0 0,0-1 0,0 0 0,0-4-8191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4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24575,'-20'55'0,"8"-1"0,5-25 0,2 1 0,1 0 0,-1 32 0,-8 92 0,0 4 0,12-138-273,-1 0 0,-1 0 0,0 0 0,-7 20 0,7-29-6553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4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24575,'1'18'0,"1"1"0,8 36 0,-5-34 0,-2-1 0,3 28 0,-6 301 71,-1-188-1507,1-171-5390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4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24575,'0'571'-1365,"0"-549"-5461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4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24575,'1'11'0,"1"0"0,0 0 0,0 0 0,6 14 0,1 9 0,2 10 0,-6-27 0,-1 0 0,0 0 0,0 20 0,-1-12 0,1 0 0,2 0 0,10 33 0,8 41 0,-15-48-75,-3-18-355,-1 0 0,1 47 0,-6-69-6396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4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24575,'0'649'-1365,"0"-627"-5461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4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24575,'0'46'0,"2"0"0,12 70 0,-8-73 0,-2 1 0,-2 0 0,-4 49 0,3 72 0,3-144-1365,2-4-5461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4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24575,'0'753'0,"1"-733"0,1 0 0,8 33 0,-6-32 0,0 1 0,1 23 0,-8 136 0,6 79 0,9-190 0,-7-52 0,-1 1 0,1 29 0,-5 98-1365,0-135-5461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4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24575,'1'81'0,"18"125"0,-12-130 0,-3 0 0,-6 83 0,-1-29 0,3 335-1365,0-443-5461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4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24575,'2'42'0,"10"58"0,-6-58 0,1 61 0,-8 415 0,2-498 0,1-1 0,8 35 0,-5-33 0,-1 1 0,0 23 0,-3 22-1365,-2-56-5461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1:2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1401 24575,'19'-1'0,"1"-1"0,34-8 0,-33 5 0,0 2 0,25-2 0,113-18 0,-146 24 0,-1 0 0,0 1 0,22 5 0,23 4 0,11-1 0,-57-7 0,1-1 0,0 0 0,0 0 0,-1-2 0,1 1 0,0-1 0,0-1 0,0 0 0,20-5 0,-8-4 0,0 0 0,-1-1 0,0-2 0,-1 0 0,37-30 0,-30 22 0,-1 2 0,-19 14 0,0 0 0,-1-1 0,0 0 0,0 0 0,0-1 0,-1 0 0,0 0 0,0-1 0,-1 0 0,0 0 0,-1-1 0,10-17 0,-7-1 0,-1-1 0,-1-1 0,-1 1 0,-2-1 0,-1 0 0,-1 1 0,-4-42 0,2 3 0,0 47 0,-1 0 0,-10-39 0,0 2 0,5 13 0,-1-4 0,-3-92 0,11 119 0,1 0 0,1 0 0,1 1 0,1-1 0,1 1 0,0 0 0,2 0 0,0 1 0,16-32 0,29-78 0,-51 126 0,1 0 0,-1 0 0,1 0 0,-1 0 0,1 1 0,0-1 0,0 0 0,0 1 0,0-1 0,1 1 0,-1 0 0,1 0 0,-1 0 0,1 0 0,0 0 0,-1 0 0,1 1 0,0-1 0,0 1 0,0 0 0,1 0 0,-1 0 0,0 0 0,0 1 0,1-1 0,-1 1 0,0 0 0,0 0 0,1 0 0,-1 0 0,0 1 0,0-1 0,1 1 0,-1 0 0,0 0 0,0 0 0,5 3 0,12 5 0,0 1 0,-1 1 0,0 0 0,27 24 0,-19-16 0,2 2 0,2-2 0,0-1 0,48 20 0,-59-30 0,1-2 0,0 0 0,0-1 0,1-1 0,-1-1 0,44 0 0,-50-3 0,23 0 0,0-1 0,1-2 0,49-10 0,-61 7 0,0 2 0,39-2 0,-54 5 0,0 1 0,1 0 0,-1 1 0,0 1 0,1 0 0,-1 1 0,19 6 0,-27-7 0,0-1 0,-1 1 0,0 0 0,1 0 0,-1 1 0,0-1 0,0 1 0,0-1 0,0 1 0,-1 0 0,1 0 0,-1 0 0,0 0 0,0 1 0,0-1 0,0 1 0,0-1 0,-1 1 0,0 0 0,0-1 0,0 1 0,0 0 0,0 5 0,0 7 0,-1 0 0,-1 0 0,0 0 0,-6 26 0,4-29 0,1 1 0,0-1 0,1 1 0,2 26 0,6 4 0,-2-25 0,-2-1 0,0 1 0,-1 0 0,-1 0 0,0 0 0,-2 0 0,0 0 0,-7 35 0,-9 24 0,19-79 0,-1 1 0,1-1 0,-1 1 0,1 0 0,-1 0 0,1-1 0,0 1 0,-1 0 0,1 0 0,-1 1 0,1-1 0,-1 0 0,1 0 0,-1 1 0,1-1 0,-1 1 0,1-1 0,1 2 0,36 10 0,-16-1 0,0-2 0,1-1 0,0-1 0,44 6 0,-63-12 0,-1 1 0,1-1 0,-1 1 0,0 0 0,1 0 0,-1 0 0,0 1 0,0-1 0,-1 1 0,1 0 0,0 0 0,-1 0 0,0 1 0,0-1 0,0 1 0,0 0 0,0 0 0,-1 0 0,0 0 0,0 0 0,0 0 0,0 1 0,0-1 0,0 6 0,4 13 0,-1 0 0,0 0 0,0 34 0,-1 11 0,-2-26 0,10 53 0,-6-59 0,-2-12 0,1-1 0,0 0 0,2 0 0,10 22 0,-9-28 0,-1 1 0,0-1 0,-2 1 0,0 0 0,-1 0 0,0 1 0,-2-1 0,0 1 0,-2 32 0,-1-46 0,0-1 0,0 1 0,-1-1 0,0 1 0,0-1 0,0 0 0,0 0 0,-1 0 0,1 0 0,-1 0 0,0-1 0,0 1 0,-1-1 0,1 0 0,-1 0 0,0 0 0,1 0 0,-1-1 0,-8 5 0,7-5 0,0 1 0,0 1 0,0-1 0,0 1 0,1 0 0,-1 0 0,1 0 0,0 1 0,0 0 0,1-1 0,-1 1 0,-4 10 0,4-3 0,1 1 0,1-1 0,-1 1 0,2 0 0,0-1 0,0 1 0,3 20 0,-2-26 0,1 0 0,0 0 0,0 0 0,1 0 0,0 0 0,0 0 0,0-1 0,1 1 0,0-1 0,0 0 0,1 0 0,-1 0 0,2 0 0,-1 0 0,6 5 0,-3-6 0,-1-1 0,1-1 0,0 1 0,0-1 0,1 0 0,-1-1 0,1 0 0,-1 0 0,13 1 0,-11-1 0,1 0 0,0 0 0,-1 1 0,1 0 0,13 7 0,14 20-54,-27-20 92,1-1 0,0 0 0,13 7 1,-23-15-96,1 0 1,0 0 0,0 0-1,0 0 1,0 0 0,0 0 0,0-1-1,0 1 1,0-1 0,0 1-1,0-1 1,0 0 0,1 0-1,-1 0 1,0 0 0,0 0 0,0 0-1,0-1 1,0 1 0,0-1-1,0 1 1,0-1 0,0 0 0,0 0-1,3-1 1,5-7-6770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4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24575,'-2'126'0,"5"138"0,9-178 0,-6-53 0,2 55 0,-9 353 0,0-420 0,0 0 0,-2 0 0,0 0 0,-1 0 0,-8 19 0,6-29-1365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5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24575,'-2'92'0,"5"102"0,9-124 0,-7-51 0,-2 0 0,3 29 0,-3-18 0,1 1 0,1-1 0,12 34 0,6 39 0,-12-62-1365,-6-24-5461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5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24575,'0'1427'0,"1"-1407"0,1-1 0,9 35 0,-7-33 0,0-1 0,1 27 0,-7 124 0,-1-91 0,8 83 0,-5-163-13,0 1-52,0 1 1,0-1-1,0 0 1,0 0 0,1 0-1,-1 0 1,0 0 0,0 0-1,1 1 1,-1-1 0,0 0-1,1 0 1,0 0-1,-1 0 1,1 0 0,-1 0-1,1-1 1,0 1 0,0 0-1,1 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53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24575,'1'16'0,"0"0"0,2 0 0,4 18 0,6 38 0,-10 418 0,-6-251 0,2-156 0,3 92 0,5-149 120,-1-19-321,1-17-1083,-4-3-5542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54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24575,'0'4'0,"0"7"0,0 5 0,4-1 0,2 3 0,-1 2 0,0 2 0,2-3 0,1 1 0,3-5 0,0 1 0,2-3 0,4-3 0,-2 0 0,2 0 0,2-3 0,2 2 0,-2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5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24575,'0'36'0,"-1"1"0,2-1 0,1 0 0,12 64 0,-7-57 0,-1 1 0,-3 0 0,-2 1 0,-5 53 0,2 7 0,2 46-1365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5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24575,'-1'8'0,"0"1"0,-1-1 0,1 0 0,-6 13 0,-4 25 0,7 72 0,5-86 0,-2 1 0,-1-1 0,-11 54 0,8-53-23,0 1-1,3 0 0,0 1 1,4 39-1,0-10-1223,-2-42-5579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5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24575,'2'10'0,"-1"0"0,1 1 0,1-1 0,0 0 0,0-1 0,1 1 0,0 0 0,0-1 0,9 12 0,-7-11 0,0 1 0,-1 0 0,0 0 0,-1 0 0,0 1 0,4 22 0,5 41 84,-7-50-808,3 45-1,-9-60-6101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5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24575,'1'8'0,"0"1"0,0-1 0,1 0 0,5 15 0,4 24 0,18 110 0,-18-99-23,-6-31-424,0-1-1,1 43 1,-6-47-6379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7:5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24575,'0'62'0,"-2"-4"0,3 1 0,16 101 0,-7-83-1365,-9-55-5461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1:2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1535 2800 24575,'-2'-6'0,"-1"0"0,0 0 0,0 1 0,-1-1 0,1 1 0,-1 0 0,0-1 0,-1 2 0,1-1 0,-1 0 0,-6-4 0,2 1 0,-2-1 0,0 0 0,0 1 0,0 0 0,-1 1 0,0 1 0,-1 0 0,1 0 0,-1 2 0,0-1 0,-1 1 0,1 1 0,-1 1 0,-25-2 0,-18-6 0,43 6 0,-1 2 0,0-1 0,1 2 0,-1 0 0,0 0 0,0 2 0,1 0 0,-19 3 0,-28 12 0,29-7 0,0-1 0,-43 4 0,66-11 0,0 0 0,-1-1 0,1 0 0,0-1 0,-1 0 0,1-1 0,0 0 0,0 0 0,0-1 0,0 0 0,0 0 0,-14-9 0,20 10 0,-1 0 0,1 0 0,-1-1 0,1 1 0,0-1 0,0 0 0,0 0 0,0 0 0,0 0 0,1-1 0,-1 1 0,1-1 0,0 1 0,0-1 0,0 0 0,1 0 0,-1 0 0,1 0 0,0 0 0,0 0 0,1 0 0,-1 0 0,1 0 0,0-9 0,1 6 0,1-1 0,0 0 0,0 1 0,0 0 0,1-1 0,1 1 0,-1 0 0,1 1 0,0-1 0,0 0 0,1 1 0,7-8 0,0-1 0,-1 0 0,0-1 0,-2 0 0,0 0 0,0-1 0,-2 0 0,0-1 0,-1 0 0,-1 0 0,-1 0 0,0-1 0,2-28 0,-6 37 0,-1 1 0,1 0 0,-1-1 0,-1 1 0,0 0 0,0 0 0,-1 0 0,0 0 0,-1 0 0,1 1 0,-8-11 0,-5-6 0,-1 2 0,-26-29 0,18 23 0,21 24 0,0 0 0,0 1 0,0 0 0,-1 0 0,1 0 0,-1 0 0,0 1 0,0 0 0,-1 0 0,1 0 0,-1 1 0,1-1 0,-1 1 0,0 1 0,0-1 0,-9 0 0,-1 1 0,-1 1 0,1 1 0,-1 1 0,-27 6 0,43-8 0,-7 1 0,0 0 0,0-1 0,0-1 0,0 1 0,1-1 0,-1-1 0,0 1 0,0-1 0,1 0 0,-1-1 0,1 0 0,0 0 0,-13-8 0,-3-4 0,1 0 0,-35-31 0,50 39 0,1-1 0,0 1 0,1-1 0,-1 0 0,2-1 0,-1 1 0,1-1 0,0 0 0,1 0 0,0 0 0,1 0 0,-1-1 0,2 1 0,-1-1 0,2 1 0,-1-1 0,1 0 0,1 1 0,-1-1 0,2 1 0,-1-1 0,1 1 0,1-1 0,0 1 0,0 0 0,1 0 0,0 0 0,0 1 0,1 0 0,0-1 0,7-6 0,75-76 0,-63 66 0,-17 20 0,0-1 0,-1 0 0,0 0 0,0 0 0,-1-1 0,0 0 0,0 0 0,0 0 0,-1 0 0,0-1 0,0 0 0,-1 0 0,0 0 0,-1 0 0,0 0 0,2-11 0,-3 10 0,-1 1 0,0 0 0,0 0 0,0 0 0,-1 0 0,0-1 0,-1 1 0,0 1 0,0-1 0,-1 0 0,0 0 0,0 1 0,-1-1 0,-5-7 0,2 6 0,0 1 0,-1-1 0,0 1 0,0 0 0,-1 1 0,0 0 0,-1 0 0,1 1 0,-17-8 0,-2 0 0,-75-43 0,92 50 0,1 0 0,0-1 0,0 0 0,0-1 0,1 0 0,-14-19 0,17 16 0,0 0 0,1 0 0,0-1 0,1 1 0,1-1 0,0 0 0,-2-23 0,-6-28 0,-33-124 0,39 162 0,2-1 0,1 1 0,1-1 0,2 1 0,0 0 0,7-39 0,-6 59 0,1-1 0,-1 1 0,1 0 0,0 0 0,0 0 0,0 0 0,1 1 0,0-1 0,0 1 0,8-7 0,55-41 0,-57 47 0,1-1 0,-2 0 0,1 0 0,-1-1 0,0 0 0,0-1 0,-1 0 0,0-1 0,-1 1 0,8-15 0,17-46-1365,-27 53-5461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5:5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2226 24575,'3'-2'0,"1"0"0,-1-1 0,0 1 0,-1 0 0,1-1 0,0 0 0,-1 1 0,1-1 0,-1 0 0,0 0 0,0-1 0,2-4 0,6-7 0,-4 7 0,-1 0 0,-1-1 0,1 1 0,-2-1 0,1 0 0,-1 0 0,3-13 0,13-33 0,-11 34 0,0 0 0,-2-1 0,-1 0 0,5-36 0,-6 30 0,1 1 0,14-41 0,-1 18 0,3 1 0,2 1 0,54-85 0,-32 70 0,44-69 0,-78 112 0,9-16 0,1 1 0,41-51 0,-54 79 0,0 1 0,0 0 0,1 0 0,-1 1 0,1 0 0,1 1 0,-1 0 0,20-5 0,31-16 0,-39 15 0,0 1 0,38-11 0,-45 16 0,0 0 0,0-1 0,0 0 0,0-1 0,-1 0 0,0-1 0,-1-1 0,0 0 0,14-12 0,-7 4 0,0 0 0,1 2 0,42-23 0,-45 29 0,-1-2 0,0 1 0,0-2 0,-1 0 0,-1-1 0,0 0 0,0-1 0,12-16 0,-19 14 0,1 1 0,-2-1 0,0 0 0,-1 0 0,0-1 0,-1 0 0,-1 0 0,-1 0 0,1-18 0,9-44 0,-2 38 0,1 1 0,2 0 0,2 0 0,1 2 0,2 0 0,2 1 0,47-64 0,-55 87 0,1 1 0,0 1 0,1 0 0,0 0 0,0 2 0,1 0 0,1 1 0,0 0 0,18-6 0,-27 12 0,0 1 0,0 0 0,0 1 0,0 0 0,0 0 0,0 0 0,0 1 0,0 0 0,0 0 0,0 0 0,0 1 0,0 0 0,8 5 0,-4-3 0,0 1 0,0 1 0,-1 0 0,0 1 0,0 0 0,0 0 0,9 10 0,16 20 0,-1 1 0,-2 2 0,29 47 0,-55-74 0,0 0 0,0 1 0,-1 0 0,-1 1 0,3 20 0,12 37 0,29 90 0,-2-53 0,-40-92 0,0 0 0,1 0 0,10 17 0,11 25 0,-23-45 0,1 0 0,0 0 0,1 0 0,1-1 0,11 16 0,-13-22 0,0-1 0,0-1 0,0 1 0,0-1 0,1 0 0,0 0 0,0-1 0,0 0 0,1 0 0,-1-1 0,12 3 0,118 29 0,-16-6 0,-108-25 0,0 1 0,0 1 0,0 1 0,-1-1 0,0 2 0,0 0 0,-1 0 0,18 18 0,2 6 0,38 51 0,-40-46 0,35 34 0,-46-55 0,0-2 0,1 0 0,33 18 0,-36-24 0,1 2 0,-2 0 0,1 1 0,-1 1 0,-1 0 0,23 25 0,-22-17 0,-1-2 0,0 0 0,1-1 0,24 21 0,-8-13 0,-2 2 0,-1 1 0,-1 1 0,46 64 0,-67-81 0,1-1 0,1 0 0,0 0 0,1-1 0,0 0 0,0-1 0,1 0 0,0 0 0,13 7 0,-6-6-273,0 1 0,-1 1 0,0 0 0,20 20 0,-25-20-6553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5:5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1978 24575,'2'-3'0,"0"-1"0,1 1 0,-1 0 0,0 1 0,1-1 0,0 0 0,0 1 0,-1-1 0,1 1 0,1 0 0,-1 0 0,6-3 0,5-4 0,39-30 0,29-26 0,-72 57 0,0 0 0,0 1 0,1 0 0,0 1 0,0 1 0,0-1 0,1 2 0,0-1 0,21-4 0,0 3 0,-1 0 0,50-1 0,-46 5 0,0-2 0,0-1 0,65-19 0,-65 15 0,43-5 0,-48 10 0,58-17 0,-78 17 0,0 0 0,0-1 0,0 0 0,-1-1 0,0 0 0,0 0 0,0-1 0,15-15 0,-14 10 0,0-1 0,0 0 0,-1 0 0,-1-1 0,0 0 0,-1-1 0,-1 0 0,0 0 0,-1 0 0,8-31 0,-7 11 0,-2-1 0,-1 0 0,-2-69 0,-2 68 0,2-1 0,11-69 0,45-131 0,-32 141 0,-22 86 0,0 0 0,1 0 0,1 0 0,-1 1 0,2 0 0,-1 0 0,1 0 0,1 1 0,0 0 0,0 1 0,1 0 0,0 0 0,0 0 0,1 1 0,0 1 0,0 0 0,1 0 0,-1 1 0,1 0 0,22-6 0,-18 4 0,0-1 0,0-1 0,-1 0 0,0-1 0,-1 0 0,0-1 0,12-14 0,-13 14 0,-2 0 0,0 0 0,-1 0 0,0-1 0,-1 0 0,0 0 0,-1-1 0,-1 0 0,0 0 0,-1-1 0,7-24 0,-1-10 0,8-87 0,-9 94-1365,-5 24-5461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0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0 775 24575,'2'-3'0,"0"0"0,0 0 0,1 0 0,-1 0 0,1 0 0,-1 1 0,1-1 0,0 1 0,0 0 0,0 0 0,0 0 0,6-3 0,6-5 0,7-10 0,-1-1 0,-1 0 0,-1-2 0,19-28 0,-23 31 0,-4 7 0,1 1 0,0 0 0,1 1 0,1 1 0,0 0 0,0 0 0,1 2 0,22-11 0,-22 13 0,-2-1 0,1 0 0,-1-1 0,0 0 0,-1-1 0,0-1 0,0 0 0,-1 0 0,0-1 0,15-21 0,15-53 0,-35 68 0,1 0 0,1 1 0,1-1 0,1 2 0,15-21 0,7-13 0,-29 43 0,-1 1 0,1 0 0,0 0 0,0 0 0,1 0 0,0 1 0,-1-1 0,1 1 0,1 0 0,-1 0 0,1 0 0,-1 1 0,1 0 0,0 0 0,0 0 0,1 0 0,5-2 0,7 0 0,1 0 0,0 1 0,-1 1 0,1 1 0,0 0 0,1 2 0,-1 0 0,0 1 0,0 1 0,25 6 0,8 0-1365,-30-6-5461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0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102 213 24575,'-2'0'0,"1"1"0,0-1 0,-1 1 0,1 0 0,0 0 0,0 0 0,0-1 0,0 1 0,0 0 0,0 1 0,0-1 0,0 0 0,0 0 0,0 0 0,1 0 0,-1 1 0,0-1 0,1 0 0,-1 1 0,1-1 0,-1 2 0,-11 38 0,9-32 0,-6 28 0,-6 50 0,6-25 0,-16 120 0,22-165 0,1 1 0,0 0 0,2 0 0,0-1 0,4 31 0,-3-38 0,1 0 0,1 1 0,0-1 0,0-1 0,1 1 0,0 0 0,1-1 0,0 0 0,1 0 0,-1-1 0,9 10 0,13 17 0,-21-27 0,0 0 0,0 0 0,1 0 0,-1-1 0,16 12 0,-16-14 0,0 0 0,-1 0 0,1 1 0,-1-1 0,0 2 0,-1-1 0,1 0 0,-1 1 0,-1 0 0,1 0 0,-1 0 0,0 0 0,2 10 0,3 13 0,-2-1 0,2 36 0,-2-17 0,-5-45 0,0 0 0,0 1 0,0-1 0,1 0 0,-1 0 0,1-1 0,0 1 0,-1 0 0,1 0 0,0-1 0,1 1 0,-1-1 0,0 0 0,1 0 0,-1 0 0,1 0 0,0 0 0,0 0 0,-1-1 0,1 1 0,0-1 0,4 1 0,11 5 0,0-2 0,35 6 0,-14-2 0,-33-8 0,0 1 0,0-1 0,0 1 0,1-2 0,-1 1 0,0-1 0,1 0 0,-1 0 0,0-1 0,0 0 0,9-2 0,-12 2 0,0 0 0,0-1 0,0 0 0,0 1 0,-1-1 0,1 0 0,-1 0 0,1-1 0,-1 1 0,0 0 0,0-1 0,0 0 0,0 1 0,0-1 0,-1 0 0,1 0 0,-1 0 0,0 0 0,0 0 0,0 0 0,0 0 0,0 0 0,-1 0 0,1-4 0,3-36 0,-2 0 0,-1 0 0,-8-61 0,3 81 0,-1 1 0,-1 0 0,-1 0 0,-12-29 0,-14-42 0,2-63 0,21 94 0,4 35 0,2-1 0,-1-36 0,4 24 0,0 9 0,6-57 0,-4 79 0,1-1 0,0 1 0,0 1 0,1-1 0,0 0 0,1 1 0,0-1 0,0 1 0,0 0 0,11-12 0,14-32 0,-27 47 0,1-1 0,-1 1 0,1 0 0,0 0 0,0 0 0,0 0 0,1 1 0,-1-1 0,1 1 0,0 0 0,1 0 0,-1 0 0,1 1 0,6-5 0,52-19-6,-50 22-164,0 0 0,0 0 1,-1-1-1,0-1 0,0 0 0,-1-1 0,18-14 0,-16 8-6656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0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24575,'-3'3'0,"-1"-1"0,0 2 0,1-1 0,-1 0 0,1 1 0,0-1 0,0 1 0,1 0 0,-1 0 0,1 0 0,-4 9 0,1-5 0,-3 8 0,1 0 0,1 0 0,1 0 0,0 1 0,1 0 0,-3 24 0,3-17 0,-1 0 0,-11 32 0,4-16 0,1 1 0,2 0 0,2 0 0,2 1 0,1 0 0,2-1 0,3 1 0,5 53 0,-4-84 0,1 1 0,0-1 0,0 0 0,1 0 0,7 14 0,-6-15 0,-1 2 0,0-1 0,0 0 0,3 21 0,-4-17 0,0 0 0,1-1 0,1 1 0,0-1 0,1 0 0,0 0 0,14 20 0,0-4 0,48 57 0,-65-83 0,19 20 0,-1 1 0,20 32 0,-36-48 0,0 1 0,0-1 0,-1 1 0,0 0 0,-1 0 0,0 1 0,-1-1 0,0 1 0,0-1 0,0 17 0,-2-23 0,1 39 0,-2 1 0,-2-1 0,-12 69 0,8-67 0,2-1 0,1 1 0,3 0 0,5 50 0,-1 9 0,-3-74 0,1-1 0,1 1 0,10 47 0,-2-34 0,-7-22 0,2 0 0,1-1 0,0 1 0,2-1 0,16 31 0,-12-28 0,-8-16 0,-1 0 0,1 0 0,0 0 0,1 0 0,-1-1 0,1 0 0,1 0 0,-1 0 0,1 0 0,0-1 0,0 0 0,1 0 0,10 5 0,118 63 0,-117-64 0,0 0 0,1-2 0,-1 0 0,2-1 0,-1-1 0,35 4 0,2 2 0,-39-8 0,-1 1 0,0 1 0,0 0 0,0 1 0,-1 1 0,0 1 0,0 0 0,-1 1 0,23 18 0,18 8 94,-44-29-459,1 1 0,-2 0 1,20 17-1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0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24575,'0'30'0,"1"-1"0,1 1 0,11 46 0,14 97 0,-17-75 0,-8-66 0,11 56 0,-3-43 0,-6-23 0,1 0 0,1-1 0,13 32 0,-8-24 0,-1 0 0,-2 1 0,8 52 0,0-1 0,-4-19 0,-8-38 0,1-1 0,0-1 0,2 1 0,1-1 0,12 26 0,13 32 0,-8-16 0,-19-48 0,-1 1 0,0 0 0,-1 0 0,-1 1 0,2 18 0,8 41 0,-5-52 0,1 0 0,1 0 0,22 37 0,-17-34 0,-1 1 0,10 31 0,-9-9-1365,-11-29-5461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1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1032 24575,'2'-4'0,"0"1"0,0 0 0,1 0 0,-1 0 0,1 0 0,0 1 0,0-1 0,0 1 0,0 0 0,0 0 0,0 0 0,5-2 0,6-6 0,11-9 0,-14 11 0,0-1 0,-1 0 0,19-21 0,-24 24 0,0 1 0,1-1 0,-1 1 0,1 0 0,1 1 0,-1-1 0,1 1 0,0 0 0,11-4 0,70-18 0,-68 22 0,0-1 0,39-17 0,-43 16 0,0 0 0,1 0 0,-1 2 0,1 0 0,0 1 0,32-2 0,-6 4 0,68 7 0,-27 6 0,-53-6 0,61 3 0,-33-8 0,115-4 0,-168 2 0,0 0 0,0 0 0,0-1 0,0 0 0,-1 0 0,1 0 0,0-1 0,-1 1 0,0-1 0,0-1 0,1 1 0,-2-1 0,1 0 0,0 0 0,-1 0 0,8-10 0,0-3 0,-1 0 0,0-1 0,12-30 0,-16 34 0,13-46 0,-18 51 0,1 0 0,0-1 0,0 1 0,1 1 0,0-1 0,0 0 0,1 1 0,11-15 0,10-10 0,-1-1 0,27-50 0,23-33 0,-54 89 0,46-48 0,-55 65 0,0 0 0,1 1 0,1 1 0,0 0 0,0 1 0,18-9 0,-21 13 0,-1-1 0,1 1 0,0 1 0,0 0 0,0 0 0,0 1 0,19-1 0,-23 3 0,0 1 0,-1 0 0,1 0 0,0 1 0,-1-1 0,1 1 0,-1 1 0,0-1 0,0 1 0,0 0 0,0 1 0,0-1 0,-1 1 0,7 6 0,2 1 0,-2 1 0,0 0 0,0 1 0,-1 0 0,-1 0 0,0 2 0,-1-1 0,0 1 0,-2 0 0,1 1 0,-2 0 0,0 0 0,-1 0 0,5 27 0,-5-16 0,1-1 0,1 0 0,2 0 0,1-1 0,0 0 0,2-1 0,1 0 0,1-1 0,1 0 0,0-1 0,26 27 0,-2-2 0,-35-40 0,1 0 0,0-1 0,0 1 0,0-1 0,1 0 0,0-1 0,0 0 0,1 0 0,-1 0 0,15 7 0,-9-7 0,11 4 0,-1 0 0,0 2 0,0 0 0,-1 1 0,0 2 0,-1 0 0,-1 1 0,22 21 0,-21-12 0,-1 1 0,-2 1 0,24 45 0,16 25 0,-47-83 0,-1 0 0,2 0 0,0-1 0,0 0 0,1-1 0,25 18 0,-20-16-108,-6-5-144,-1-1 1,1 0 0,0-1-1,18 8 1,-9-7-6575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1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1067 24575,'16'-19'0,"1"0"0,-2-1 0,23-39 0,-28 42 0,-1 1 0,2 0 0,0 1 0,1 0 0,1 1 0,0 0 0,0 1 0,18-13 0,18-3 0,1 2 0,92-36 0,-118 52 0,1 1 0,1 1 0,-1 1 0,1 2 0,0 0 0,1 1 0,44-1 0,-24 6 0,65 0 0,145 18 0,-208-13 0,54-2 0,5 0 0,-32 7 0,-54-6 0,1-1 0,36-1 0,-49-2 0,0-2 0,-1 1 0,1-1 0,0 0 0,-1-1 0,0 0 0,1-1 0,-1 0 0,12-7 0,6-6 0,-1-1 0,0-1 0,-1-2 0,32-34 0,-12 4 0,40-59 0,-64 87 0,1 0 0,1 2 0,1 0 0,1 1 0,0 2 0,39-21 0,-35 20 0,-4 6 0,0 0 0,1 2 0,0 1 0,1 1 0,32-7 0,61-21 0,-83 24 0,1 1 0,68-11 0,-60 18 0,1 3 0,61 3 0,-29 1 0,-68-2 0,-1 1 0,1 1 0,-1-1 0,1 2 0,-1-1 0,0 2 0,0-1 0,0 1 0,0 1 0,-1 0 0,14 9 0,6 7 0,-1 2 0,27 28 0,-9-8 0,14 16 0,-42-40 0,0 0 0,2-2 0,31 23 0,-39-32 0,-1 0 0,0 0 0,-1 1 0,0 1 0,0 0 0,12 17 0,38 37 0,-44-49 0,-2 0 0,1 1 0,-2 1 0,12 19 0,21 29 0,-34-50 0,0 1 0,-2 0 0,15 29 0,-10-13 0,2 0 0,1 0 0,2-2 0,1-1 0,1 0 0,1-1 0,45 40 0,-24-27 0,1-3 0,1-2 0,55 32 0,-70-53 0,0-2 0,1-1 0,55 13 0,43 16 0,-62-17 0,107 23 0,-113-32 0,-38-11-260,0-1-1,1-1 0,40-1 0,-59-1-61,16 0-6504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1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2656 24575,'6'-1'0,"-1"1"0,1-1 0,0-1 0,-1 1 0,1-1 0,-1 0 0,0-1 0,1 1 0,-1-1 0,6-4 0,51-40 0,-46 34 0,31-25 0,2 3 0,57-32 0,119-47 0,-185 91 0,-17 9 0,42-18 0,-14 13 0,-1-3 0,-1-2 0,-1-2 0,-2-2 0,0-2 0,49-44 0,-78 55 0,-1-1 0,-1-1 0,0-1 0,-2 0 0,0-1 0,16-42 0,-23 46 0,-1-1 0,-1 1 0,-1-1 0,-1 0 0,0 0 0,-2 0 0,0 0 0,-1 0 0,-1 0 0,-6-24 0,-2 6 0,-2 1 0,-2 0 0,-25-49 0,11 26 0,-46-93 0,-34-85 0,97 207 0,1 0 0,2-1 0,1 1 0,2-2 0,1 1 0,0-37 0,4 31 0,-2 23 0,2 0 0,0 0 0,0-1 0,1 1 0,1 0 0,1 0 0,0 0 0,1 1 0,1-1 0,11-25 0,95-137 0,-96 156 0,2 0 0,0 1 0,2 0 0,0 2 0,33-26 0,-34 34 0,0 1 0,0 0 0,1 1 0,29-8 0,15-7 0,-16 6 0,35-18 0,-73 28-1365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1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1252 24575,'-1'-17'0,"1"-1"0,1 1 0,0 0 0,2 0 0,0 0 0,1 0 0,0 0 0,2 1 0,0-1 0,0 1 0,18-28 0,12-19 0,-27 43 0,2 1 0,0 0 0,1 1 0,1 0 0,0 1 0,2 0 0,27-24 0,-23 29 0,1 1 0,0 1 0,0 1 0,39-12 0,-39 15 0,0-1 0,-1-1 0,1-1 0,-1 0 0,25-18 0,-33 18 0,-4 5 0,0-1 0,0 0 0,0-1 0,-1 1 0,0-1 0,0 0 0,-1-1 0,0 0 0,0 1 0,0-2 0,-1 1 0,0 0 0,0-1 0,2-8 0,4-16 0,9-63 0,-15 78 0,0-1 0,1 1 0,9-20 0,9-31 0,-16 43-136,1 0-1,1 1 1,1 0-1,2 1 1,0 0-1,1 1 1,1 0-1,1 1 0,21-22 1,-26 30-6690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1:3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24575,'-11'11'0,"1"1"0,0 0 0,1 0 0,0 1 0,1 0 0,1 1 0,0 0 0,-9 26 0,2 7 0,-12 69 0,6-20 0,17-77 0,1-1 0,0 0 0,2 0 0,0 0 0,0 1 0,2-1 0,1 0 0,0 0 0,1 0 0,1 0 0,0-1 0,2 0 0,0 0 0,13 22 0,-15-27 0,-1 0 0,0 1 0,0-1 0,-1 1 0,-1 0 0,0 0 0,-1-1 0,0 27 0,-3-10 0,-1 0 0,-14 55 0,13-69 0,1 0 0,0 0 0,1 0 0,0 1 0,2-1 0,-1 1 0,2-1 0,0 0 0,1 1 0,1-1 0,0 0 0,1 0 0,0 0 0,1 0 0,1-1 0,1 0 0,0 0 0,15 22 0,-10-20 0,29 41 0,86 91 0,-116-138-273,0 0 0,0-1 0,1 0 0,19 11 0,-14-10-6553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24575,'-1'26'0,"-2"0"0,-6 29 0,4-27 0,-3 44 0,7-32 0,3 284 0,0-309 0,-1 0 0,2 0 0,0 0 0,0 0 0,2-1 0,0 0 0,0 0 0,1 0 0,1-1 0,0 1 0,1-2 0,1 1 0,0-1 0,0 0 0,1-1 0,18 15 0,4-1 0,1-2 0,1-2 0,1-1 0,47 19 0,161 73 0,-233-107 0,0-1 0,0-1 0,0 0 0,0 0 0,1-1 0,18 2 0,-25-4 0,1 0 0,-1-1 0,0 0 0,0 1 0,0-2 0,0 1 0,0 0 0,0-1 0,0 0 0,0 0 0,-1 0 0,1 0 0,-1 0 0,1-1 0,-1 0 0,0 0 0,0 0 0,0 0 0,0 0 0,2-5 0,2-2 0,-1 0 0,-1 0 0,0-1 0,0 0 0,-1 0 0,0 0 0,-1-1 0,3-13 0,-1-4 0,-2 0 0,0-35 0,-1-14 0,-6-155 0,-8 164 0,7 50 0,1 0 0,-1-29 0,4 9 0,6-70 0,-3 94 0,1 0 0,1 0 0,0 0 0,1 0 0,1 1 0,0-1 0,12-19 0,-8 18-1365,-3 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1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24575,'-1'0'0,"0"1"0,0-1 0,0 0 0,0 1 0,0-1 0,0 1 0,0-1 0,0 1 0,0 0 0,0-1 0,0 1 0,1 0 0,-1-1 0,0 1 0,0 0 0,1 0 0,-1 0 0,1 0 0,-1 0 0,1 0 0,-1 0 0,1 0 0,-1 0 0,1 0 0,0 0 0,0 0 0,-1 2 0,-5 37 0,5-28 0,-20 104 0,10-65 0,3 0 0,-4 97 0,12-120 0,-1 1 0,0-1 0,-12 54 0,8-58 0,2 0 0,0 0 0,2 0 0,0 0 0,2 1 0,1-1 0,0 0 0,11 42 0,3 8 0,-11-48 0,0 1 0,1-1 0,2 0 0,1-1 0,1 1 0,1-2 0,27 45 0,79 78 0,-102-130 0,1-1 0,1-1 0,0-1 0,30 19 0,-22-16 0,36 33 0,-57-46 0,-1 0 0,0 0 0,0 1 0,0 0 0,0-1 0,-1 1 0,1 0 0,-1 0 0,-1 0 0,1 1 0,-1-1 0,0 0 0,0 1 0,0 5 0,0 13 0,-3 46 0,0-31 0,-1-11 0,0-1 0,-2 0 0,-12 39 0,8-32 0,-7 45 0,15-67 0,0 1 0,1-1 0,0 1 0,1-1 0,0 1 0,1-1 0,5 19 0,5 4 0,1-1 0,2 0 0,1 0 0,2-2 0,1 0 0,2-1 0,0-1 0,36 37 0,-42-50 0,-1 0 0,22 40 0,17 20 0,7-2 0,-34-40 0,50 50 0,-44-57 0,1-2 0,1-1 0,45 23 0,-13-7 0,36 35 0,-70-50 0,69 43 0,79 51 0,-146-99 0,-2 1 0,-1 1 0,35 34 0,-52-45 0,57 37 70,-35-26-1505,-22-13-5391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2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24575,'-2'0'0,"0"1"0,1-1 0,-1 1 0,0 0 0,0 0 0,1 0 0,-1 0 0,1 0 0,-1 0 0,1 0 0,-1 0 0,1 1 0,0-1 0,0 0 0,-1 1 0,1-1 0,0 1 0,0 0 0,1-1 0,-1 1 0,0 0 0,0 2 0,-14 41 0,9-19 0,-3 12 0,2 2 0,-5 67 0,11-84 0,-2 0 0,-5 24 0,4-32 0,1 0 0,1 0 0,0 1 0,1-1 0,1 1 0,1-1 0,2 17 0,-2-24 0,20 71 0,-19-73 0,1 0 0,1 1 0,-1-1 0,1 0 0,0-1 0,0 1 0,1-1 0,0 0 0,9 8 0,110 79 0,-106-76 0,0 1 0,-1 0 0,-1 1 0,-1 1 0,-1 0 0,21 38 0,8 9 0,108 131 0,-148-191 0,1 0 0,-1 0 0,0 1 0,-1-1 0,0 1 0,0-1 0,0 1 0,-1 0 0,1 11 0,-2 67 0,-2-68 0,1-1 0,1 0 0,1 1 0,0-1 0,5 21 0,3-4 0,-5-16 0,0-1 0,1 0 0,1 0 0,0 0 0,1-1 0,1 0 0,12 17 0,23 34 0,-34-49 0,2 0 0,0 0 0,0-1 0,2-1 0,0 0 0,0-1 0,28 22 0,-35-31 14,1 0-1,-1 1 1,0 0-1,-1 0 1,0 1-1,0-1 1,0 1-1,7 14 0,20 27-1499,-21-37-5340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2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2237 24575,'5'-2'0,"1"-1"0,-1 1 0,0-2 0,0 1 0,-1 0 0,1-1 0,-1 0 0,0 0 0,7-9 0,1 1 0,48-38 0,2 3 0,88-51 0,-103 68 0,-25 16 0,0-1 0,-1 0 0,-1-2 0,-1-1 0,0 0 0,-1-1 0,-1-1 0,-1-1 0,0 0 0,-2-1 0,-1-1 0,0 0 0,-2-1 0,10-28 0,1-20 0,-9 34 0,-1 0 0,-2 0 0,-2-1 0,-1-1 0,2-54 0,-9 54 0,1-1 0,11-59 0,15-66 0,-15 120 0,-3 0 0,-2-1 0,2-63 0,-8 87 0,2 1 0,8-39 0,-1 12 0,16-81 0,-21 100 0,2-1 0,0 1 0,2 1 0,23-51 0,-10 20 0,-19 49 0,1 0 0,0 0 0,0 1 0,1-1 0,8-10 0,-10 17 0,0 0 0,1 0 0,-1 0 0,1 1 0,0-1 0,0 1 0,1 0 0,-1 0 0,1 1 0,-1-1 0,1 1 0,0 0 0,0 0 0,0 1 0,6-2 0,9-2 0,-14 3 0,0 0 0,0 1 0,-1-1 0,1 1 0,0 1 0,1-1 0,7 1 0,-12 1 0,0-1 0,0 1 0,0 0 0,0 0 0,0 0 0,0 0 0,0 0 0,0 0 0,-1 0 0,1 0 0,0 1 0,-1-1 0,1 1 0,-1-1 0,1 1 0,-1 0 0,0 0 0,0-1 0,0 1 0,0 0 0,0 0 0,0 0 0,0 0 0,0 0 0,0 4 0,4 19 0,-1 0 0,-1 0 0,-1 0 0,-1 1 0,-6 50 0,2 2 0,3 415 0,2-462 0,1 0 0,2 0 0,11 43 0,-8-43 0,-1 0 0,-2 0 0,2 44 0,-7-52 0,1-1 0,1 0 0,0 0 0,2 0 0,1 0 0,0 0 0,10 22 0,18 60 0,-23-68 0,24 58 0,39 41 0,-60-111 0,2 0 0,0 0 0,28 30 0,-34-43 0,6 5 0,0-1 0,0-1 0,2 0 0,32 21 0,26 21 0,-70-51 0,-1 1 0,1-1 0,-1 1 0,0 0 0,0-1 0,3 9 0,-5-9 0,1 0 0,0 0 0,-1-1 0,2 1 0,-1-1 0,0 1 0,1-1 0,0 0 0,0-1 0,0 1 0,0-1 0,6 4 0,4-1 12,1-1 1,-1-1-1,1 0 0,0 0 0,0-2 0,0 0 0,0-1 0,0 0 1,0-1-1,30-4 0,-27 2-226,1 1 0,0 1 0,-1 1-1,1 0 1,0 1 0,24 7 0,-26-3-6612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2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2335 24575,'1'-6'0,"0"1"0,0-1 0,0 1 0,1-1 0,0 1 0,0 0 0,0 0 0,0-1 0,1 2 0,0-1 0,0 0 0,0 1 0,7-8 0,59-56 0,-36 39 0,30-28 0,-45 42 0,0 0 0,-1-1 0,0-1 0,-2-1 0,0 0 0,13-22 0,133-210 0,-125 199 0,106-136 0,-130 173 0,-2-1 0,0 0 0,0 0 0,-2-1 0,0 0 0,-1 0 0,8-26 0,24-125 0,-31 124 0,13-51 0,-8 41 0,-3-1 0,-1-1 0,1-78 0,-11 111 0,2-1 0,1 1 0,1 0 0,0-1 0,2 1 0,1 1 0,0-1 0,2 1 0,0 0 0,1 0 0,17-25 0,-17 28 0,-1 0 0,-1 0 0,-1-1 0,7-28 0,-10 30 0,2 0 0,0-1 0,1 2 0,1-1 0,0 1 0,11-16 0,-9 20 0,0 0 0,1 1 0,1 0 0,-1 1 0,2 0 0,0 1 0,0 0 0,0 1 0,1 0 0,1 1 0,-1 1 0,24-9 0,3-11 0,-36 23 0,0-1 0,0 1 0,1 0 0,-1 1 0,0-1 0,1 0 0,0 1 0,0 0 0,0 1 0,8-3 0,7 2 0,1 1 0,-1 0 0,0 2 0,0 0 0,0 2 0,35 8 0,-20-4 0,-5-3 0,45 1 0,-57-6 0,0 2 0,-1 0 0,1 2 0,0 0 0,-1 0 0,0 2 0,27 10 0,-22-4 0,-1 2 0,0 1 0,28 24 0,37 24 0,-4-10 0,-48-29 0,2-1 0,60 26 0,-52-32 0,-24-9 0,-1 0 0,26 14 0,-40-18 0,-1 1 0,-1-1 0,1 1 0,0-1 0,-1 1 0,0 0 0,0 1 0,0-1 0,0 0 0,-1 1 0,0 0 0,0-1 0,0 1 0,0 0 0,-1 0 0,0 0 0,1 8 0,2 11 0,-2-1 0,-2 36 0,0-48 0,-1 45 0,-1 2 0,7 56 0,-3-96 0,1 1 0,0-1 0,2 0 0,0 0 0,1-1 0,0 1 0,12 19 0,6 11 0,-16-32 0,0 1 0,1-1 0,1-1 0,0 0 0,18 20 0,102 94 0,-122-121 0,-2 0 0,1 0 0,-1 1 0,-1-1 0,1 2 0,-2-1 0,1 0 0,-1 1 0,5 17 0,-2-1 0,-1 1 0,3 43 0,-2-9 0,3 0 0,23 78 0,-29-128 0,0 0 0,1 0 0,1-1 0,0 0 0,0 0 0,1-1 0,0 1 0,1-1 0,0-1 0,0 0 0,1 0 0,11 8 0,19 11 0,69 37 0,-85-51 0,162 82 0,-159-84 0,0-2 0,1 0 0,-1-2 0,2 0 0,39 3 0,-61-10 0,-1 1 0,0 0 0,0 0 0,0 0 0,1 0 0,-1 1 0,-1 0 0,1 0 0,0 0 0,0 1 0,-1 0 0,1 0 0,-1 0 0,7 6 0,-6-3 0,-1-1 0,1 1 0,-1 0 0,0 1 0,-1-1 0,1 1 0,-1 0 0,0 0 0,-1 0 0,2 8 0,4 13 0,19 91 0,-23-101 0,1-1 0,1 0 0,1 0 0,0 0 0,1-1 0,1 0 0,16 24 0,19 34 0,-37-60-118,-1-3-131,0 0-1,-1 1 1,-1 0-1,3 12 1,-3-4-6577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3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2183 24575,'2'-12'0,"0"0"0,1-1 0,1 1 0,0 1 0,0-1 0,1 0 0,1 1 0,0 0 0,13-19 0,19-40 0,11-41 0,4 3 0,109-163 0,-151 257 0,1 0 0,1 1 0,0 0 0,1 1 0,0 1 0,1 0 0,0 1 0,0 0 0,1 2 0,25-11 0,-18 8 0,-1 0 0,0-2 0,-1-1 0,31-24 0,92-76 0,-119 96 0,1 1 0,1 1 0,0 1 0,38-14 0,-31 15 0,0-2 0,38-26 0,-61 34 0,0-1 0,-1-1 0,0 0 0,0 0 0,-1-1 0,0 0 0,-1-1 0,-1 1 0,0-2 0,0 1 0,-1-1 0,-1 0 0,0 0 0,6-27 0,-5 9 0,-1-1 0,-1 1 0,-2-1 0,-2 0 0,-4-48 0,-8 3 0,8 62 0,1-1 0,1 1 0,0-1 0,1 0 0,1 1 0,0-1 0,1 0 0,1 1 0,3-18 0,3 6 0,-4 9 0,1 1 0,1 0 0,1 1 0,11-23 0,64-109-1365,-74 131-5461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3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1298 24575,'1'-5'0,"0"0"0,1-1 0,-1 1 0,1 0 0,0 0 0,1 0 0,-1 0 0,1 0 0,0 1 0,0-1 0,0 1 0,1-1 0,4-3 0,20-34 0,10-51 0,-22 48 0,42-77 0,1 10 0,27-42 0,156-214 0,-183 289-38,-38 53-228,-1 0 1,-1-2 0,-2 0-1,27-58 1,-39 70-6561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3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24575,'-3'0'0,"-1"0"0,1 0 0,0 0 0,0 1 0,0 0 0,0-1 0,0 1 0,0 0 0,0 1 0,0-1 0,0 0 0,0 1 0,0 0 0,1 0 0,-1-1 0,0 2 0,1-1 0,0 0 0,0 0 0,-1 1 0,2-1 0,-1 1 0,0 0 0,0-1 0,1 1 0,-1 0 0,1 0 0,0 0 0,0 0 0,0 0 0,-1 6 0,-1 9 0,1 0 0,1 0 0,0 0 0,3 27 0,-1-19 0,0-6 0,2-1 0,0 1 0,1 0 0,1-1 0,1 1 0,0-1 0,2-1 0,0 0 0,16 27 0,13 13 0,63 75 0,-62-86 0,-30-33 0,0 0 0,0 1 0,-2-1 0,1 2 0,-2-1 0,0 1 0,-1 0 0,-1 0 0,0 0 0,1 20 0,4 19 0,-3-23 0,2-1 0,1-1 0,1 1 0,16 33 0,-20-54 0,1 0 0,1 0 0,0 0 0,1-1 0,-1 0 0,2-1 0,-1 0 0,1 0 0,0 0 0,19 10 0,-24-15 0,0-1 0,0 0 0,0 0 0,0 0 0,0 0 0,1-1 0,-1 1 0,0-1 0,1 0 0,-1-1 0,1 1 0,-1-1 0,1 0 0,0 0 0,-1 0 0,1-1 0,-1 1 0,1-1 0,-1 0 0,0-1 0,1 1 0,-1-1 0,0 0 0,0 0 0,0 0 0,0 0 0,0-1 0,0 1 0,-1-1 0,5-4 0,-1-1 0,-1 0 0,0 0 0,0-1 0,-1 1 0,0-1 0,0 0 0,-1-1 0,5-14 0,-1-9 0,7-42 0,-2 8 0,-8 39 0,-2 1 0,1-47 0,-4 45 0,2 1 0,8-46 0,17-55 0,-1-1 0,0 1 0,18-19 0,-42 143-195,-1 0 0,1 0 0,-1-1 0,0 1 0,-1 0 0,1-8 0,-3-3-6631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3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24575,'4'0'0,"2"-5"0,-1-5 0,4-1 0,0-4 0,-1-2 0,2 0 0,0-1 0,-3-1 0,-2 2-8191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3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24575,'-1'13'0,"-1"0"0,-1 0 0,0 0 0,0 0 0,-2 0 0,-7 15 0,-5 19 0,-65 293 0,72-282 0,-7 30 0,5 0 0,-3 120 0,16-197 0,-1 0 0,1 0 0,1 0 0,0-1 0,0 1 0,1 0 0,1-1 0,5 12 0,1-4 0,0 0 0,1-1 0,20 23 0,41 66 0,-28-38 0,-24-41 0,4 8 0,31 56 0,-48-77 0,-1 0 0,-1 0 0,0 0 0,-1 1 0,0 0 0,-1 0 0,1 29 0,-2 1 0,-3-14 0,3-1 0,0 0 0,2 1 0,1-2 0,15 51 0,-1-21 0,-16-45 0,1 1 0,1-1 0,0 0 0,1 0 0,1-1 0,0 0 0,12 17 0,-3-10 0,-1 1 0,-1 1 0,12 25 0,-21-35 0,0 0 0,-1 0 0,0 0 0,-1 1 0,0 0 0,-1 0 0,-1-1 0,0 16 0,-1 4 0,0-4 0,0 0 0,2 0 0,10 49 0,-2-31 0,-6-23 0,2-1 0,0 0 0,12 28 0,9 13 0,-18-38 0,1-1 0,1-1 0,2 1 0,20 28 0,-1-6 0,-26-35 0,0-1 0,1 0 0,1 0 0,-1 0 0,2-1 0,-1 0 0,1-1 0,0 0 0,21 13 0,32 13-682,70 49-1,-119-74-6143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1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74 24575,'-6'-1'0,"-1"2"0,1-1 0,0 1 0,0 0 0,-1 0 0,1 0 0,0 1 0,0 0 0,0 1 0,1-1 0,-1 1 0,1 0 0,-1 0 0,1 1 0,0-1 0,0 1 0,0 1 0,1-1 0,-7 7 0,6-3 0,1-1 0,-1 1 0,1 0 0,0 0 0,1 0 0,0 1 0,0-1 0,1 1 0,0-1 0,1 1 0,-1 0 0,2 0 0,-1 10 0,1-7 0,1 16 0,-2-1 0,-1 1 0,-9 45 0,5-35 0,1 1 0,2-1 0,1 1 0,2-1 0,6 44 0,1-48 0,0-1 0,3 0 0,0-1 0,24 48 0,-32-75 0,11 28 0,-9-22 0,-1-1 0,1 1 0,1-1 0,-1 0 0,2-1 0,0 1 0,0-1 0,0 0 0,1-1 0,0 1 0,1-1 0,0-1 0,16 13 0,-12-12 0,1 1 0,-2 0 0,1 1 0,-1 1 0,-1-1 0,0 2 0,0 0 0,-1 0 0,-1 0 0,0 1 0,-1 0 0,0 1 0,6 18 0,-9-24 0,-1 1 0,1-1 0,1 0 0,0 0 0,0-1 0,0 0 0,1 0 0,0 0 0,1 0 0,-1-1 0,1 0 0,0 0 0,1-1 0,-1 0 0,17 7 0,-23-11 0,-1-1 0,1 0 0,0 1 0,0-1 0,0 0 0,0 0 0,0 1 0,0-1 0,-1 0 0,1 0 0,0 0 0,0 0 0,0-1 0,0 1 0,0 0 0,0 0 0,0 0 0,0-1 0,-1 1 0,1 0 0,0-1 0,0 1 0,0-1 0,-1 1 0,1-1 0,1-1 0,0 0 0,-1 1 0,0-1 0,0-1 0,1 1 0,-1 0 0,-1 0 0,1 0 0,0-1 0,0 1 0,0-4 0,1-63 0,-2 59 0,0-103 0,-4-90 0,-2 166 0,-1 0 0,-2 1 0,-2 0 0,-24-55 0,16 46 0,-22-89 0,34 102 0,4 21 0,0-1 0,1 1 0,0-1 0,1 1 0,0-21 0,2 27 0,-1 1 0,2 0 0,-1 0 0,0-1 0,1 1 0,-1 0 0,1 0 0,0 1 0,1-1 0,-1 0 0,1 1 0,-1-1 0,1 1 0,0 0 0,0 0 0,1 0 0,-1 0 0,0 0 0,7-3 0,24-16 30,-1-1 0,-1-2 0,37-36 0,-61 52-129,1 0 0,-1-1 0,-1 0 0,1-1 0,-2 1 0,0-1 0,0-1 0,-1 1 0,0-1 0,-1 0 0,0 0 0,-1 0 0,0 0 0,1-23 0,-3 14-6727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6:3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24575,'-1'8'0,"0"0"0,0 0 0,-1 0 0,0 0 0,-3 8 0,-7 31 0,6 63 0,5-70 0,-10 71 0,4-52 0,2-1 0,5 111 0,2-66 0,-1-81 0,1 1 0,1-1 0,1 0 0,0 0 0,14 35 0,50 101 0,-55-130 0,0 4 0,-1 2 0,8 41 0,9 26 0,-26-94 0,4 16 0,1-1 0,1 0 0,1 0 0,1-1 0,1 0 0,21 28 0,-23-37-124,0 1 0,-1 1 0,-1-1 0,0 1 0,-1 1 0,0-1-1,-1 1 1,-1 1 0,-1-1 0,4 20 0,-6-14-6702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0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24575,'6'2'0,"-1"0"0,1 0 0,-1 1 0,1 0 0,-1 0 0,0 1 0,0-1 0,-1 1 0,1 0 0,4 5 0,9 6 0,-13-11 0,-1 0 0,1 0 0,-1 0 0,0 1 0,0 0 0,-1-1 0,1 1 0,-1 1 0,0-1 0,0 0 0,3 11 0,15 71 0,-2-8 0,51 122-1365,-62-184-5461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0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24575,'0'17'0,"1"0"0,0 0 0,1-1 0,0 1 0,1-1 0,2 0 0,-1 0 0,12 26 0,-9-24 0,-2 1 0,0-1 0,-1 1 0,2 36 0,3 6 0,-5-38-341,1 0 0,2 0-1,15 36 1,-15-45-6485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0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24575,'3'4'0,"-1"-1"0,1 1 0,-1 0 0,1 0 0,-1 0 0,-1 1 0,1-1 0,-1 0 0,1 1 0,-1-1 0,0 1 0,0 6 0,2 61 0,-4-52 0,-1 94 0,4 86 0,24-70 0,-15-99-1365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03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24575,'0'4'0,"0"7"0,0 5 0,4 0 0,2 2 0,0 2 0,-2 2 0,4 2 0,0 1 0,-2 1 0,-1 0 0,-1 0 0,-3 0 0,0 0 0,4-4 0,0-6-8191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0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24575,'1'84'0,"18"119"0,-17-183-120,12 58 373,-14-75-311,1-1 1,-1 0-1,1 1 1,0-1-1,-1 0 0,1 1 1,1-1-1,-1 0 0,0 0 1,0 0-1,1 0 1,-1 0-1,1 0 0,0 0 1,-1-1-1,1 1 1,0-1-1,0 1 0,0-1 1,0 1-1,1-1 0,-1 0 1,0 0-1,0 0 1,4 0-1,5-1-6768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0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24575,'0'4'0,"4"6"0,2 6 0,-1 4 0,0 4 0,-2 1 0,-1 2 0,3-4 0,1-2 0,0 0 0,-2 1 0,-1 2 0,3-5 0,1 0 0,-1 1 0,3-3 0,0-9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0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24575,'0'4'0,"4"2"0,2 4 0,-1 5 0,0 4 0,-2 4 0,-1 1 0,-1 2 0,-1 1 0,0 0 0,0 0 0,0-1 0,4-4 0,2-6-8191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0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5 0,0 2 0,4-2 0,2-4-8191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0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24575,'0'4'0,"4"2"0,2 4 0,-1 5 0,0 4 0,-2 4 0,-1 1 0,4-2 0,0-1 0,0 0 0,-2 1 0,-1 2 0,-1 0 0,-1-3-8191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1:3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1200 24575,'3'1'0,"0"0"0,0 0 0,-1 0 0,1 0 0,0 0 0,-1 1 0,1-1 0,0 1 0,-1 0 0,0-1 0,1 1 0,-1 0 0,3 4 0,26 31 0,-16-17 0,-6-7 0,0 0 0,1-1 0,22 21 0,-27-29 0,0 0 0,0-1 0,0 0 0,0 0 0,1 0 0,0-1 0,-1 0 0,1 0 0,0 0 0,0-1 0,0 0 0,0 0 0,10 0 0,12 1 0,1-1 0,-1-2 0,0-1 0,0-1 0,0-2 0,0 0 0,52-18 0,29-19 0,-51 22 0,-1-4 0,61-33 0,-111 52 0,1-1 0,-1 1 0,0-1 0,0-1 0,-1 1 0,0-1 0,0 0 0,0-1 0,-1 1 0,7-15 0,2-7 0,17-53 0,-10 25 0,27-109 0,-36 121 0,-1 0 0,7-69 0,-17 109 0,3-51 0,-4-110 0,1-26 0,1 182 0,1 1 0,0-1 0,0 0 0,1 1 0,1 0 0,0 0 0,0 0 0,0 1 0,1-1 0,0 1 0,1 0 0,0 1 0,8-8 0,-10 12 0,-1-1 0,1 1 0,0 0 0,0 0 0,0 1 0,0-1 0,0 1 0,0 0 0,0 1 0,1-1 0,-1 1 0,1 0 0,0 0 0,-1 1 0,1 0 0,-1 0 0,1 0 0,9 2 0,-9-1 0,1 0 0,0 0 0,-1 1 0,1 0 0,-1 0 0,0 1 0,0 0 0,0 0 0,0 0 0,0 1 0,-1-1 0,1 1 0,-1 1 0,0-1 0,4 6 0,3 9 0,-2 1 0,0 1 0,-1-1 0,-1 1 0,-1 1 0,5 22 0,-11-39 0,5 28 0,-1 1 0,-2-1 0,-2 1 0,0 0 0,-5 34 0,1 24 0,1 15 0,4 122 0,1-208 0,1 0 0,0 0 0,2-1 0,0 0 0,2 0 0,0 0 0,11 18 0,-13-26 0,1 1 0,1-2 0,0 1 0,0-1 0,1-1 0,1 1 0,0-2 0,0 1 0,1-1 0,0-1 0,19 12 0,-20-16 0,1 0 0,-1 0 0,1-1 0,-1 0 0,1-1 0,0 0 0,0-1 0,0-1 0,0 1 0,1-2 0,-1 1 0,0-1 0,20-6 0,-30 7-68,0-1 0,1 1-1,-1-1 1,0 0 0,1 1 0,-1-1-1,0 0 1,0 0 0,1 0 0,-1 0-1,0 0 1,0 0 0,0-1 0,-1 1-1,1 0 1,0 0 0,0-1-1,-1 1 1,2-2 0,-2-8-6758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0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24575,'-1'60'0,"0"-18"0,1-1 0,2 0 0,13 72 0,-12-96 39,0 0-1,-1 30 0,-2-31-408,1-1 0,0 1 0,5 20 0,0-19-6456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0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24575,'1'50'0,"0"-11"0,-1 0 0,-3 0 0,-11 66 0,7-61 0,2 1 0,2 0 0,1 1 0,6 47 0,-1 12 0,-3-76 0,1 1 0,1 0 0,10 47 0,-3-16 0,-9-52 0,0 1 0,2 0 0,-1 0 0,1 0 0,0-1 0,1 1 0,0-1 0,1 1 0,6 12 0,-9-21-65,0-1 0,-1 1 0,1 0 0,0 0 0,-1 0 0,1-1 0,0 1 0,0 0 0,0-1 0,0 1 0,0-1 0,0 1 0,-1-1 0,1 1 0,0-1 0,1 0 0,-1 1 0,0-1 0,0 0 0,2 0 0,8 0-6761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0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24575,'20'54'0,"-16"-17"0,-1 0 0,-2 0 0,-3 41 0,0-31 0,4 52 0,11-29 0,-9-51 0,0 0 0,2 29 0,-7 237-1365,1-263-5461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09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24575,'-2'92'0,"4"102"0,24-64 0,-26-129-25,0 3-54,1-1 1,-1 0-1,1 1 0,-1-1 0,1 0 0,0 0 0,0 1 1,0-1-1,1 0 0,-1 0 0,1 0 0,0 0 0,0-1 0,0 1 1,0 0-1,4 4 0,3-5-6747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09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1 0,0-1 0,0 1 0,0-1 0,0 1 0,0 0 0,0-1 0,0 1 0,0 0 0,0 0 0,-1 0 0,1 0 0,0 0 0,0 0 0,-1 0 0,1 0 0,0 0 0,-1 0 0,0 0 0,1 0 0,-1 1 0,1-1 0,-1 0 0,0 0 0,0 0 0,0 3 0,5 38 0,-5-37 0,2 64 0,-1-39 0,0-1 0,1 1 0,9 34 0,24 108 0,-35-169-124,1 0 0,0 0 0,0 0 0,0 0 0,0 0 0,1-1-1,-1 1 1,1 0 0,0-1 0,3 4 0,6 5-6702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1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24575,'0'4'0,"0"7"0,0 4 0,0 6 0,5-2 0,1 0 0,0 3 0,-2 0 0,4-3 0,0-4-8191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1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0 0,0 1 0,0-1 0,0 1 0,0 0 0,0-1 0,0 1 0,-1-1 0,1 1 0,0 0 0,0 0 0,0 0 0,-1-1 0,1 1 0,0 0 0,-1 0 0,1 0 0,-1 0 0,1 0 0,-1 0 0,0 0 0,1 0 0,-1 0 0,0 2 0,9 36 0,-6-25 0,23 128 0,-19-96 0,19 72 0,-21-93 0,0 0 0,-2 0 0,0 1 0,-2 0 0,-3 45 0,2 51 0,13-52 0,-9-51 0,0 0 0,1 29 0,-4-44 0,0 45 0,12 80 0,-8-95 0,-2 1 0,-3 51 0,-2-64 0,2 1 0,0-1 0,1 1 0,2-1 0,0 0 0,1 0 0,1 0 0,11 27 0,-16-48-40,0 0 0,0-1 0,0 1 0,1-1-1,-1 1 1,0-1 0,0 1 0,1-1 0,-1 1 0,0-1 0,0 1-1,1-1 1,-1 1 0,1-1 0,-1 1 0,0-1 0,1 0-1,-1 1 1,1-1 0,-1 0 0,1 1 0,-1-1 0,1 0 0,-1 0-1,1 1 1,-1-1 0,1 0 0,0 0 0,-1 0 0,1 0-1,-1 0 1,1 0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1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24575,'0'598'0,"1"-568"0,11 57 0,-6-57 0,2 56 0,-8-85 0,0 29 0,1 1 0,1 0 0,9 42 0,-6-46 0,-1 1 0,0 45 0,-3-45 0,0-1 0,11 49 0,14 95 0,-21-137 0,-2 1 0,-2 45 0,-2-49 0,2 1 0,1 0 0,7 35 0,26 124 0,8 33 0,-39-201 0,0 0 0,-1 27 0,-3-34 0,1-1 0,1 0 0,0 1 0,1-1 0,0 0 0,10 26 0,-13-41 1,1 0 0,-1 0 0,0 0 0,0 0 0,0 1 0,0-1 0,0 0 0,1 0 0,-1 0 0,0 0 0,0 1-1,0-1 1,0 0 0,1 0 0,-1 0 0,0 0 0,0 0 0,0 0 0,1 0 0,-1 0 0,0 0 0,0 0 0,1 0 0,-1 0 0,0 0 0,0 0 0,0 0-1,1 0 1,-1 0 0,0 0 0,0 0 0,0 0 0,1 0 0,-1 0 0,0 0 0,0 0 0,1 0 0,-1 0 0,0 0 0,0-1 0,0 1 0,0 0-1,1 0 1,-1 0 0,0 0 0,0-1 0,0 1 0,0 0 0,0 0 0,0 0 0,1-1 0,6-8-1415,-1-3-5412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1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24575,'-21'55'0,"15"-5"0,2 0 0,2 1 0,6 53 0,-1 2 0,-6 20 0,6 137 0,3-215 0,14 48 0,-12-60 0,-1 0 0,-2 1 0,2 46 0,-6-47 0,3 0 0,1 0 0,10 38 0,-6-37 0,-2 0 0,3 69 0,-9-64 0,1 0 0,10 57 0,-6-48 0,-1 0 0,-3 0 0,-6 60 0,2-45 0,6 70 0,-3-123 0,1 0 0,1 0 0,0 0 0,1-1 0,10 25 0,-14-37-36,0 1 0,1-1 0,-1 1 1,0-1-1,0 1 0,0-1 0,0 0 0,1 1 0,-1-1 0,0 1 0,1-1 0,-1 0 0,0 1 0,0-1 0,1 0 0,-1 1 0,1-1 1,-1 0-1,0 0 0,1 1 0,-1-1 0,1 0 0,-1 0 0,1 0 0,-1 1 0,0-1 0,1 0 0,-1 0 0,1 0 0,-1 0 0,1 0 1,-1 0-1,1 0 0,-1 0 0,1 0 0,-1 0 0,1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1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24575,'-2'143'0,"5"156"0,9-213 0,-6-53 0,2 55 0,-7-67 0,1-1 0,8 31 0,-6-29 0,0 0 0,1 23 0,-5 31 0,-1-41 0,2-1 0,1 0 0,11 57 0,-7-59 0,3 56 0,2 14 0,15 106 0,-20-163 0,0 88 0,-6-90 0,2 0 0,10 56 0,-7-64 0,-1 0 0,-2 66 0,-2-101 0,0 0 0,0 0 0,0 0 0,0 0 0,0 0 0,0-1 0,1 1 0,-1 0 0,0 0 0,0 0 0,0 0 0,0 0 0,0 0 0,0 0 0,0 0 0,0 0 0,0 0 0,0 0 0,0 0 0,0 0 0,0 0 0,1 0 0,-1 0 0,0 0 0,0 1 0,0-1 0,0 0 0,0 0 0,0 0 0,0 0 0,0 0 0,0 0 0,0 0 0,0 0 0,0 0 0,0 0 0,0 0 0,0 0 0,0 0 0,0 0 0,0 0 0,0 0 0,1 0 0,-1 0 0,0 1 0,0-1 0,0 0 0,0 0 0,0 0 0,6-12 0,4-17 0,-5-20-1365,-4 25-5461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1:3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44 24575,'-61'0'0,"20"2"0,0-2 0,0-3 0,-72-12 0,-15-11 0,122 25 0,1 1 0,0-1 0,0 1 0,0 0 0,-1 1 0,1-1 0,0 1 0,0 0 0,0 0 0,0 1 0,0-1 0,0 1 0,0 0 0,1 1 0,-1-1 0,1 1 0,-1 0 0,1 0 0,0 0 0,0 1 0,0-1 0,1 1 0,-1 0 0,1 0 0,-4 7 0,-4 9 0,1 0 0,0 0 0,2 1 0,-10 38 0,0-5 0,13-38 0,0-1 0,0 1 0,2 1 0,0-1 0,0 0 0,2 1 0,0 0 0,2 20 0,0-30 0,0 1 0,0-1 0,1 0 0,0 1 0,1-1 0,-1 0 0,1-1 0,1 1 0,-1 0 0,1-1 0,0 0 0,0 0 0,1 0 0,0 0 0,0-1 0,0 0 0,1 0 0,0 0 0,0-1 0,9 6 0,-10-8 0,-1 0 0,0 1 0,0 0 0,0 0 0,0 0 0,0 0 0,0 0 0,-1 1 0,0-1 0,0 1 0,0 0 0,0 0 0,4 9 0,-6-10 0,-1 1 0,1-1 0,-1 1 0,1-1 0,-1 1 0,-1-1 0,1 1 0,0-1 0,-1 1 0,0-1 0,1 1 0,-2-1 0,1 0 0,0 1 0,0-1 0,-1 0 0,0 0 0,0 0 0,0 0 0,-3 4 0,3-4-97,-1 0-1,1-1 1,-1 1-1,0 0 1,0-1-1,0 0 1,0 0-1,0 0 1,0 0-1,-1 0 1,1 0-1,0-1 0,-7 2 1,-9 2-6729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1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24575,'0'54'0,"2"0"0,12 73 0,13 39 0,-21-124 0,-1 0 0,-2 0 0,-2 0 0,-4 46 0,0 9 0,3 281 0,0-378 1,0-1 0,0 1 0,0 0-1,0 0 1,0 0 0,-1 0 0,1 0 0,0 0-1,0 0 1,0 0 0,0 0 0,0 0 0,-1 0-1,1 0 1,0 0 0,0 0 0,0 0-1,0 0 1,0 0 0,-1 0 0,1 0 0,0 0-1,0 0 1,0 0 0,0 0 0,0 0 0,-1 0-1,1 1 1,0-1 0,0 0 0,0 0 0,0 0-1,0 0 1,0 0 0,0 0 0,0 0-1,-1 0 1,1 1 0,0-1 0,0 0 0,0 0-1,0 0 1,0 0 0,0 0 0,0 1 0,0-1-1,0 0 1,0 0 0,0 0 0,0 0-1,0 0 1,0 1 0,0-1 0,0 0 0,0 0-1,0 0 1,0 0 0,0 0 0,0 1 0,0-1-1,0 0 1,0 0 0,0 0 0,1 0 0,-1 0-1,0 0 1,0 1 0,-6-10-1420,0-2-5407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1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24575,'-1'0'0,"1"1"0,0-1 0,-1 0 0,1 1 0,-1-1 0,1 1 0,-1-1 0,1 1 0,0-1 0,-1 1 0,1-1 0,0 1 0,0-1 0,-1 1 0,1 0 0,0-1 0,0 1 0,0-1 0,0 1 0,0 0 0,-1-1 0,1 1 0,0-1 0,1 1 0,-1 0 0,0-1 0,0 2 0,2 25 0,-1-19 0,2 19 0,11 43 0,-2-10 0,0-8 0,-8-35 0,0 0 0,2 27 0,-3-19 0,2-1 0,0 1 0,2-1 0,0-1 0,2 0 0,23 44 0,-17-36 0,-1 1 0,16 56 0,-28-80 0,-1 2 0,1-1 0,1 0 0,0 0 0,0 0 0,1 0 0,0 0 0,8 13 0,-11-22-25,-1 0 0,0 1-1,0-1 1,0 0 0,0 1 0,0-1-1,1 0 1,-1 0 0,0 1-1,0-1 1,1 0 0,-1 0 0,0 1-1,0-1 1,1 0 0,-1 0-1,0 0 1,0 0 0,1 1 0,-1-1-1,0 0 1,1 0 0,-1 0-1,0 0 1,1 0 0,-1 0 0,0 0-1,1 0 1,-1 0 0,0 0 0,1 0-1,-1 0 1,0 0 0,1 0-1,-1 0 1,0 0 0,1 0 0,-1 0-1,0-1 1,1 1 0,-1 0-1,0 0 1,0 0 0,1-1 0,-1 1-1,0 0 1,0 0 0,1-1-1,-1 1 1,0 0 0,0 0 0,0-1-1,1 1 1,3-10-6801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1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24575,'0'17'0,"2"-1"0,0 1 0,1-1 0,0 0 0,2 0 0,10 26 0,-6-16 0,12 62 0,-12-45 0,-3-12 0,-2 1 0,0 37 0,-2-32 0,7 43 0,32 127 0,5-75 0,-37-109-80,-9-23 84,1 0 0,-1 1 1,0-1-1,0 0 0,0 0 0,1 0 1,-1 0-1,0 0 0,0 0 0,0 0 1,1 0-1,-1 0 0,0 0 0,0 0 1,0 0-1,1 0 0,-1 0 0,0 0 1,0 0-1,1 0 0,-1 0 1,0 0-1,0 0 0,0 0 0,1 0 1,-1 0-1,0 0 0,0 0 0,0 0 1,1 0-1,-1-1 0,0 1 0,0 0 1,0 0-1,0 0 0,1 0 0,-1 0 1,0-1-1,0 1 0,0 0 0,0 0 1,0 0-1,0-1 0,0 1 1,0 0-1,1-1 0,0-3-216,1 0 0,-1-1 0,1 0-1,-1 1 1,-1-1 0,2-9 0,-2-8-6614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1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24575,'2'44'0,"9"54"0,-4-55 0,0 58 0,-8-76-81,0-14-176,1 0 0,0 0 1,1 0-1,4 19 0,0-13-6569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21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24575,'0'23'0,"2"-1"0,0 1 0,2-1 0,0 1 0,1-1 0,11 27 0,-3-7 0,-2 0 0,-2 0 0,5 64 0,10 39 0,-14-97 0,7 96 0,-15-117 0,1-1 0,7 28 0,0-6 0,16 83 0,0 23 0,-26-153 0,0 1 0,0 0 0,0-1 0,0 1 0,1-1 0,-1 1 0,0 0 0,1-1 0,-1 1 0,1-1 0,0 1 0,0-1 0,-1 1 0,1-1 0,0 0 0,2 3 0,-2-4 0,0 0 0,-1-1 0,1 1 0,-1 0 0,1 0 0,0-1 0,-1 1 0,1 0 0,-1-1 0,1 1 0,-1 0 0,1-1 0,-1 1 0,1-1 0,-1 1 0,1-1 0,-1 1 0,1-1 0,-1 1 0,0-1 0,1 1 0,-1-1 0,0 0 0,0 1 0,1-1 0,-1-1 0,19-57 0,-14 32-1365,-2 2-5461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2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24575,'0'19'0,"-1"16"0,2 1 0,2-1 0,10 58 0,66 286 0,-54-213 0,-13-117-71,-4-20-360,-2 1-1,5 48 1,-11-67-6395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2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24575,'2'19'0,"0"1"0,0-1 0,7 20 0,3 20 0,47 204 0,-50-229 0,51 239 0,-52-236 0,1 0 0,1 0 0,24 52 0,-5-4 0,-23-64 0,0 0 0,18 37 0,-24-58 1,0-1-1,0 1 1,0 0-1,0 0 1,0 0-1,0 0 1,-1 0-1,1-1 1,0 1-1,0 0 1,0 0-1,0 0 1,0 0 0,0 0-1,0-1 1,0 1-1,0 0 1,0 0-1,0 0 1,0 0-1,0 0 1,0-1-1,1 1 1,-1 0-1,0 0 1,0 0-1,0 0 1,0 0-1,0-1 1,0 1-1,0 0 1,0 0-1,0 0 1,0 0-1,1 0 1,-1 0-1,0 0 1,0 0 0,0 0-1,0-1 1,0 1-1,0 0 1,1 0-1,-1 0 1,0 0-1,0 0 1,0 0-1,0 0 1,0 0-1,1 0 1,-1 0-1,0 0 1,0 0-1,0 0 1,0 0-1,1 0 1,-1 0-1,0 0 1,0 0-1,0 0 1,0 0-1,0 0 1,1 1-1,-1-1 1,1-15-1400,-1-1-5427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2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24575,'4'6'0,"-1"0"0,1 1 0,-1-1 0,0 0 0,0 1 0,-1 0 0,0 0 0,0 0 0,-1 0 0,0 0 0,0 0 0,0 10 0,6 30 0,9 19 0,-9-33 0,19 51 0,-8-30 0,-2 1 0,11 80 0,-18-84 0,2-1 0,1 0 0,25 60 0,-36-109-44,6 13 214,-7-14-192,0 0 0,0 0 1,0 1-1,0-1 1,0 0-1,1 0 0,-1 0 1,0 0-1,0 1 1,0-1-1,0 0 0,0 0 1,0 0-1,0 0 1,1 0-1,-1 1 0,0-1 1,0 0-1,0 0 1,0 0-1,1 0 0,-1 0 1,0 0-1,0 0 1,0 0-1,0 0 0,1 0 1,-1 0-1,0 0 1,0 0-1,0 0 0,1 0 1,-1 0-1,0 0 1,0 0-1,0 0 0,0 0 1,1 0-1,-1 0 0,0 0 1,0 0-1,0 0 1,0 0-1,1 0 0,-1 0 1,0-1-1,0 1 1,0 0-1,0 0 0,0 0 1,1 0-1,-1 0 1,0-1-1,0 1 0,0 0 1,0 0-1,0 0 1,0 0-1,0-1 0,0 1 1,0 0-1,0 0 1,0 0-1,1 0 0,-1-1 1,0 1-1,0 0 1,0 0-1,2-10-6804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2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24575,'-1'35'0,"2"0"0,2 0 0,1 0 0,1-1 0,16 52 0,-6-32 0,10 80 0,-12-70 0,23 71 0,-6-31 0,24 80 0,-26-55 0,10 68 0,-27-145 0,-8-112-1365,-3 37-5461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2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24575,'0'4'0,"5"2"0,1 4 0,-1 5 0,0 4 0,3 4 0,-1 1 0,0 2 0,-2 1 0,-2 0 0,3-5 0,1-5-8191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1:3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1018 24575,'17'-3'0,"-1"0"0,0-1 0,0 0 0,0-1 0,0-1 0,-1-1 0,1 0 0,14-11 0,-27 17 0,17-12 0,0-1 0,-2 0 0,1-2 0,-2 0 0,22-25 0,-9 10 0,-24 26 0,-1-1 0,1 0 0,-1-1 0,-1 1 0,1-1 0,-1 0 0,0 0 0,-1 0 0,1 0 0,-1-1 0,-1 0 0,0 1 0,0-1 0,0 0 0,-1 0 0,0 0 0,-1-15 0,-2 4 0,-1 0 0,-1 1 0,-1 0 0,0 0 0,-2 0 0,-12-26 0,10 25 0,1 0 0,1 0 0,1-1 0,0 0 0,2-1 0,0 1 0,-1-28 0,5 37 0,1 0 0,0 0 0,0 0 0,1 0 0,1 0 0,0 0 0,0 0 0,1 1 0,0 0 0,1-1 0,0 1 0,1 1 0,0-1 0,0 1 0,11-10 0,-12 13 0,1 0 0,1 1 0,-1 0 0,1 0 0,0 1 0,0 0 0,15-7 0,-15 8 0,0 0 0,-1 0 0,1-1 0,-1 0 0,0 0 0,0 0 0,0-1 0,-1 0 0,10-11 0,18-29-1365,-24 32-5461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2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24575,'0'4'0,"0"7"0,4 0 0,6 3 0,2 4 0,-2 3 0,-2 3 0,1 1 0,5 1 0,-1 0 0,-3 1 0,2-5 0,-1-2 0,-3-3-8191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2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24575,'-1'37'0,"2"0"0,2 0 0,1 0 0,19 71 0,-2-62 0,-17-39 0,0 0 0,-1 0 0,0 1 0,0-1 0,0 1 0,2 13 0,0 14 0,15 52 0,-17-75 0,2 1 0,-1-1 0,2 1 0,0-2 0,0 1 0,1 0 0,11 12 0,-18-23 4,1 0-1,-1 0 1,1 0-1,-1 0 1,1 0-1,0-1 1,0 1-1,-1 0 1,1 0-1,0-1 1,0 1 0,0-1-1,0 1 1,-1-1-1,1 1 1,0-1-1,0 1 1,0-1-1,0 0 1,0 0-1,0 1 1,0-1-1,0 0 1,0 0-1,1 0 1,-1 0-1,0 0 1,0 0-1,0 0 1,0-1-1,0 1 1,0 0-1,1-1 1,1-2-169,0 1 0,0-1 0,-1 1 0,1-1 0,-1 0 0,0 0 0,0 0 0,2-5 0,4-6-6661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24575,'0'62'0,"-2"-2"0,4 1 0,13 94 0,12 11 0,-11-56 0,-6-24 0,-5-32 0,-5-43 0,0-1 0,1 1 0,1-1 0,-1 0 0,2 0 0,6 20 0,-4-24-1365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24575,'2'45'0,"12"65"0,-3-31 0,1-6 0,-7-43 0,4 50 0,-7-52 0,1 0 0,1-1 0,1 1 0,2-1 0,1 0 0,1 0 0,14 29 0,-22-55-35,-1 0 0,1 0 0,0 0 0,-1 0 0,1 0 0,0 0 0,0 0 0,-1 0 0,1-1 0,0 1 0,0 0 0,0 0 0,0-1 0,0 1 0,0 0 0,0-1 0,1 1 0,-1-1 0,0 0 0,0 1 0,0-1 0,0 0 0,1 0 0,-1 1 0,0-1 0,0 0 0,1 0 0,-1 0 0,0-1 0,0 1 0,0 0 0,1 0 0,-1-1 0,0 1 0,0-1 0,0 1 0,0-1 0,2 0 0,8-6-6791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24575,'1'32'0,"2"0"0,2-1 0,12 47 0,3 15 0,59 263 0,-79-354 8,1-1 0,-1 1 0,1 0 0,-1 0 0,1 0 0,0 0 0,0-1 0,0 1 0,0 0 0,0-1 0,0 1 0,0-1 0,0 1 0,3 2 0,4-8-209,-3-15-1083,-3 1-5542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24575,'21'55'0,"1"124"0,-6-78 0,20 94 0,-21-86 0,-5-21 0,-5-59 0,12 57 0,-16-79 0,1 0 0,1-1 0,-1 1 0,1-1 0,0 0 0,0 0 0,1 0 0,0 0 0,6 8 0,-9-14 3,-1 1 1,1 0-1,0-1 0,-1 1 0,1 0 0,0-1 0,0 1 0,-1-1 1,1 1-1,0-1 0,0 0 0,0 1 0,0-1 0,0 0 0,0 1 1,0-1-1,-1 0 0,1 0 0,0 0 0,0 0 0,0 0 1,0 0-1,0 0 0,0 0 0,0 0 0,0 0 0,0-1 0,0 1 1,0 0-1,0-1 0,-1 1 0,1-1 0,0 1 0,0-1 0,0 1 1,-1-1-1,2-1 0,1 0-152,-1 0 1,0-1-1,-1 1 1,1-1-1,0 0 1,-1 1-1,1-1 1,-1 0-1,2-5 1,1-11-6678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24575,'-2'110'0,"5"119"0,-3-224-151,1 0-1,0 0 0,0 0 0,0 0 1,1 1-1,0-2 0,-1 1 1,5 7-1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24575,'3'36'0,"1"1"0,2-1 0,2 0 0,1-1 0,16 41 0,-6-14 0,20 37-1365,-32-79-5461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6 0,0 4 0,5 0 0,1-1 0,0 2 0,-2 2 0,-1 1 0,-1 1 0,0 0 0,2-3 0,2-2 0,-1-4-8191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1:38:34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24575,'-2'0'0,"1"1"0,0-1 0,0 1 0,-1 0 0,1-1 0,0 1 0,0 0 0,0 0 0,0 0 0,0 0 0,0 0 0,0 0 0,0 0 0,0 0 0,1 0 0,-1 0 0,0 1 0,1-1 0,-1 0 0,1 0 0,-1 1 0,1-1 0,0 0 0,-1 1 0,1-1 0,0 1 0,0 1 0,-4 40 0,8-4 0,1-1 0,14 56 0,5 25 0,-21-92 0,1 1 0,1-1 0,2-1 0,0 1 0,18 39 0,-25-65-24,0 0-1,1 0 1,-1 0 0,1-1-1,-1 1 1,1 0 0,-1 0-1,1-1 1,-1 1-1,1 0 1,0-1 0,-1 1-1,1 0 1,0-1 0,0 1-1,0-1 1,-1 1-1,1-1 1,0 0 0,0 1-1,0-1 1,0 0 0,0 0-1,0 1 1,-1-1-1,1 0 1,0 0 0,0 0-1,0 0 1,0 0-1,0 0 1,0 0 0,0-1-1,0 1 1,0 0 0,0 0-1,-1-1 1,1 1-1,0-1 1,0 1 0,0-1-1,-1 1 1,1-1 0,0 1-1,0-1 1,-1 1-1,1-1 1,0 0 0,-1 0-1,1 1 1,-1-1-1,1 0 1,-1 0 0,1 0-1,-1-1 1,7-12-6802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2033A-DBC0-45F2-93E3-8A9F6C7E3853}" type="datetimeFigureOut">
              <a:rPr lang="sv-SE" smtClean="0"/>
              <a:t>2023-05-04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DD517-9B47-43AB-BABC-2C38E8830A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916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 how to use the Saab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template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template have been created to deliver a consistent Saab message to all audiences.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only uses Arial font, standard with 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Office.</a:t>
            </a:r>
          </a:p>
          <a:p>
            <a:pPr>
              <a:lnSpc>
                <a:spcPct val="120000"/>
              </a:lnSpc>
            </a:pPr>
            <a:endParaRPr lang="sv-S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sv-SE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sv-S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Powerpoint template offers:</a:t>
            </a:r>
          </a:p>
          <a:p>
            <a:pPr marL="171450" lvl="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16:9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(widescreen size compatible with HD monitors)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options including quote slides, slides for content 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/data/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/film</a:t>
            </a:r>
          </a:p>
          <a:p>
            <a:pPr marL="171450" lvl="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variety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Saab colors</a:t>
            </a:r>
          </a:p>
          <a:p>
            <a:pPr marL="171450" lvl="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audience and environment when choosing slide variation.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instance, dark backgrounds may work well for conference presentations, but are not ideal for corporate or printing purposes.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template suggests font usage, type size for headlines and bullets, and layouts for charts and graphs.</a:t>
            </a:r>
          </a:p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119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731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Stort fokus inom kombinerandet av ML för struktur analys är för </a:t>
            </a:r>
            <a:r>
              <a:rPr lang="sv-SE" dirty="0" err="1"/>
              <a:t>multiscale</a:t>
            </a:r>
            <a:r>
              <a:rPr lang="sv-SE" dirty="0"/>
              <a:t> simulations specifikt. Anledningen är enkel. ML är ett verktyg för att snabba upp en process som annars är omöjlig eller fruktansvärt långsam. </a:t>
            </a:r>
          </a:p>
          <a:p>
            <a:r>
              <a:rPr lang="sv-SE" dirty="0"/>
              <a:t>ML är ett verktyg som kan appliceras på nästan vad som helst.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548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DNS är i detta fall </a:t>
            </a:r>
            <a:r>
              <a:rPr lang="sv-SE" dirty="0" err="1"/>
              <a:t>computational</a:t>
            </a:r>
            <a:r>
              <a:rPr lang="sv-SE" dirty="0"/>
              <a:t> </a:t>
            </a:r>
            <a:r>
              <a:rPr lang="sv-SE" dirty="0" err="1"/>
              <a:t>homogenization</a:t>
            </a:r>
            <a:r>
              <a:rPr lang="sv-SE" dirty="0"/>
              <a:t>. Belasta fem </a:t>
            </a:r>
            <a:r>
              <a:rPr lang="sv-SE" dirty="0" err="1"/>
              <a:t>diskretisering</a:t>
            </a:r>
            <a:r>
              <a:rPr lang="sv-SE" dirty="0"/>
              <a:t> av </a:t>
            </a:r>
            <a:r>
              <a:rPr lang="sv-SE" dirty="0" err="1"/>
              <a:t>mikrostrukten</a:t>
            </a:r>
            <a:r>
              <a:rPr lang="sv-SE" dirty="0"/>
              <a:t> med kända last fall. Utifrån uppmätt spännings fällt kan den representativa </a:t>
            </a:r>
            <a:r>
              <a:rPr lang="sv-SE" dirty="0" err="1"/>
              <a:t>compliance</a:t>
            </a:r>
            <a:r>
              <a:rPr lang="sv-SE" dirty="0"/>
              <a:t> matrisen för mikrostrukturen beräknas.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9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palette</a:t>
            </a:r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 template:</a:t>
            </a:r>
          </a:p>
          <a:p>
            <a:pPr>
              <a:lnSpc>
                <a:spcPct val="120000"/>
              </a:lnSpc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Dark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grey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: texts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boxes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Light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grey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boxes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text </a:t>
            </a:r>
          </a:p>
          <a:p>
            <a:pPr>
              <a:lnSpc>
                <a:spcPct val="120000"/>
              </a:lnSpc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: texts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boxes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Red: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rarely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diagrams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697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ou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822" y="1277232"/>
            <a:ext cx="5400000" cy="43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300113" y="1476074"/>
            <a:ext cx="4927431" cy="2121920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GB" sz="4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defRPr>
            </a:lvl1pPr>
            <a:lvl2pPr>
              <a:defRPr sz="4000" b="1">
                <a:solidFill>
                  <a:schemeClr val="bg1"/>
                </a:solidFill>
              </a:defRPr>
            </a:lvl2pPr>
            <a:lvl3pPr>
              <a:defRPr sz="4000" b="1">
                <a:solidFill>
                  <a:schemeClr val="bg1"/>
                </a:solidFill>
              </a:defRPr>
            </a:lvl3pPr>
            <a:lvl4pPr>
              <a:defRPr sz="4000" b="1">
                <a:solidFill>
                  <a:schemeClr val="bg1"/>
                </a:solidFill>
              </a:defRPr>
            </a:lvl4pPr>
            <a:lvl5pPr>
              <a:defRPr sz="4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Headline </a:t>
            </a:r>
            <a:b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three rows </a:t>
            </a:r>
            <a:b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40pt</a:t>
            </a:r>
            <a:endParaRPr kumimoji="0" lang="en-GB" sz="72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300114" y="4616180"/>
            <a:ext cx="4927430" cy="599287"/>
          </a:xfrm>
        </p:spPr>
        <p:txBody>
          <a:bodyPr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400" b="0">
                <a:solidFill>
                  <a:schemeClr val="bg1"/>
                </a:solidFill>
              </a:defRPr>
            </a:lvl4pPr>
            <a:lvl5pPr>
              <a:defRPr sz="1400" b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Presenter’s Name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Office or Department Name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93700"/>
            <a:ext cx="1702500" cy="540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388599" y="4284746"/>
            <a:ext cx="21600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00112" y="3732748"/>
            <a:ext cx="4927431" cy="47579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Edit sub-headline</a:t>
            </a:r>
            <a:endParaRPr lang="sv-SE" dirty="0"/>
          </a:p>
        </p:txBody>
      </p:sp>
      <p:sp>
        <p:nvSpPr>
          <p:cNvPr id="9" name="Rectangle 8"/>
          <p:cNvSpPr/>
          <p:nvPr userDrawn="1"/>
        </p:nvSpPr>
        <p:spPr>
          <a:xfrm rot="10800000" flipV="1">
            <a:off x="9054934" y="116701"/>
            <a:ext cx="3034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600" dirty="0">
                <a:solidFill>
                  <a:schemeClr val="bg1"/>
                </a:solidFill>
              </a:rPr>
              <a:t>This document and the information contained herein is the property of Saab AB and must not be used, disclosed or altered without Saab AB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91161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85800" y="843021"/>
            <a:ext cx="3606800" cy="5114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292600" y="838200"/>
            <a:ext cx="3606800" cy="5114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899400" y="838199"/>
            <a:ext cx="3606800" cy="5114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84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193491" y="838199"/>
            <a:ext cx="3311999" cy="5114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9F95366-B003-A249-8D4E-FDFEAC2768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" y="838199"/>
            <a:ext cx="3312710" cy="5114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1" name="Rectangle 10"/>
          <p:cNvSpPr/>
          <p:nvPr userDrawn="1"/>
        </p:nvSpPr>
        <p:spPr>
          <a:xfrm>
            <a:off x="3986935" y="838199"/>
            <a:ext cx="4218132" cy="5114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7" name="Text Placeholder 51">
            <a:extLst>
              <a:ext uri="{FF2B5EF4-FFF2-40B4-BE49-F238E27FC236}">
                <a16:creationId xmlns:a16="http://schemas.microsoft.com/office/drawing/2014/main" id="{F259C466-59A4-434A-B61C-07A70D930A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2401" y="1271938"/>
            <a:ext cx="3607200" cy="471139"/>
          </a:xfrm>
        </p:spPr>
        <p:txBody>
          <a:bodyPr>
            <a:noAutofit/>
          </a:bodyPr>
          <a:lstStyle>
            <a:lvl1pPr>
              <a:defRPr sz="2400" b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sv-SE" dirty="0"/>
              <a:t>Redigera rubrik</a:t>
            </a:r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30F9AD2F-263B-E741-9F33-F37EC889511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92401" y="1961547"/>
            <a:ext cx="3607200" cy="3634035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93726" y="1797669"/>
            <a:ext cx="248602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5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31"/>
            <a:ext cx="10515600" cy="1325563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50790" y="1196556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9091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300113" y="1620453"/>
            <a:ext cx="5405487" cy="2121920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GB" sz="4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  <a:lvl2pPr>
              <a:defRPr sz="4000" b="1">
                <a:solidFill>
                  <a:schemeClr val="bg1"/>
                </a:solidFill>
              </a:defRPr>
            </a:lvl2pPr>
            <a:lvl3pPr>
              <a:defRPr sz="4000" b="1">
                <a:solidFill>
                  <a:schemeClr val="bg1"/>
                </a:solidFill>
              </a:defRPr>
            </a:lvl3pPr>
            <a:lvl4pPr>
              <a:defRPr sz="4000" b="1">
                <a:solidFill>
                  <a:schemeClr val="bg1"/>
                </a:solidFill>
              </a:defRPr>
            </a:lvl4pPr>
            <a:lvl5pPr>
              <a:defRPr sz="4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Thank you!</a:t>
            </a:r>
            <a:endParaRPr kumimoji="0" lang="en-GB" sz="72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00174" y="4429125"/>
            <a:ext cx="21600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00112" y="3877127"/>
            <a:ext cx="5405488" cy="47579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Edit sub-headline</a:t>
            </a:r>
            <a:endParaRPr lang="sv-SE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829425" y="1266825"/>
            <a:ext cx="4324350" cy="4324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49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7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4213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300113" y="1620453"/>
            <a:ext cx="5405487" cy="2121920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GB" sz="4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  <a:lvl2pPr>
              <a:defRPr sz="4000" b="1">
                <a:solidFill>
                  <a:schemeClr val="bg1"/>
                </a:solidFill>
              </a:defRPr>
            </a:lvl2pPr>
            <a:lvl3pPr>
              <a:defRPr sz="4000" b="1">
                <a:solidFill>
                  <a:schemeClr val="bg1"/>
                </a:solidFill>
              </a:defRPr>
            </a:lvl3pPr>
            <a:lvl4pPr>
              <a:defRPr sz="4000" b="1">
                <a:solidFill>
                  <a:schemeClr val="bg1"/>
                </a:solidFill>
              </a:defRPr>
            </a:lvl4pPr>
            <a:lvl5pPr>
              <a:defRPr sz="4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Chapter headline </a:t>
            </a:r>
            <a:b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three rows </a:t>
            </a:r>
            <a:b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40pt</a:t>
            </a:r>
            <a:endParaRPr kumimoji="0" lang="en-GB" sz="72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00174" y="4429125"/>
            <a:ext cx="21600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00112" y="3877127"/>
            <a:ext cx="5405488" cy="47579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Edit sub-headline</a:t>
            </a:r>
            <a:endParaRPr lang="sv-SE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829425" y="1266825"/>
            <a:ext cx="4324350" cy="4324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49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7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873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31"/>
            <a:ext cx="10515600" cy="1325563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089"/>
            <a:ext cx="5762297" cy="4334194"/>
          </a:xfrm>
        </p:spPr>
        <p:txBody>
          <a:bodyPr tIns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50790" y="1196556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829424" y="1541089"/>
            <a:ext cx="4524375" cy="433419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6859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31"/>
            <a:ext cx="10515600" cy="1325563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1089"/>
            <a:ext cx="7920000" cy="4334194"/>
          </a:xfrm>
        </p:spPr>
        <p:txBody>
          <a:bodyPr tIns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50790" y="1196556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833800" y="1541089"/>
            <a:ext cx="2520000" cy="433419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3771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349800" y="1527576"/>
            <a:ext cx="5004000" cy="4347708"/>
          </a:xfrm>
        </p:spPr>
        <p:txBody>
          <a:bodyPr tIns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31"/>
            <a:ext cx="10515600" cy="1325563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7576"/>
            <a:ext cx="5004460" cy="4347708"/>
          </a:xfrm>
        </p:spPr>
        <p:txBody>
          <a:bodyPr tIns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50790" y="1196556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222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333"/>
            <a:ext cx="10503090" cy="1325563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653"/>
            <a:ext cx="5772807" cy="4338692"/>
          </a:xfrm>
        </p:spPr>
        <p:txBody>
          <a:bodyPr tIns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4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50790" y="1208058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829424" y="1530653"/>
            <a:ext cx="4511866" cy="43386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2036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extra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71650" y="1278736"/>
            <a:ext cx="8651605" cy="43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66800" y="552734"/>
            <a:ext cx="3587087" cy="432406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48250" y="2438542"/>
            <a:ext cx="4705350" cy="2571216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0" y="1716606"/>
            <a:ext cx="5000625" cy="644782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60786" y="2257425"/>
            <a:ext cx="248602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8601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58451" y="1278736"/>
            <a:ext cx="4317730" cy="43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751040" y="1420427"/>
            <a:ext cx="3732552" cy="3884997"/>
          </a:xfrm>
        </p:spPr>
        <p:txBody>
          <a:bodyPr wrap="square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GB" sz="3200" b="0" i="1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defRPr>
            </a:lvl1pPr>
            <a:lvl2pPr>
              <a:defRPr sz="4000" b="1">
                <a:solidFill>
                  <a:schemeClr val="bg1"/>
                </a:solidFill>
              </a:defRPr>
            </a:lvl2pPr>
            <a:lvl3pPr>
              <a:defRPr sz="4000" b="1">
                <a:solidFill>
                  <a:schemeClr val="bg1"/>
                </a:solidFill>
              </a:defRPr>
            </a:lvl3pPr>
            <a:lvl4pPr>
              <a:defRPr sz="4000" b="1">
                <a:solidFill>
                  <a:schemeClr val="bg1"/>
                </a:solidFill>
              </a:defRPr>
            </a:lvl4pPr>
            <a:lvl5pPr>
              <a:defRPr sz="4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Write your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quote here.</a:t>
            </a:r>
            <a:endParaRPr kumimoji="0" lang="en-GB" sz="72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419726" y="904875"/>
            <a:ext cx="5248275" cy="5048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502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olum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481"/>
            <a:ext cx="10515600" cy="1325563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50790" y="1192206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ape 290"/>
          <p:cNvSpPr/>
          <p:nvPr userDrawn="1"/>
        </p:nvSpPr>
        <p:spPr>
          <a:xfrm>
            <a:off x="3721800" y="1523797"/>
            <a:ext cx="3816000" cy="402795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7" name="Shape 295"/>
          <p:cNvSpPr/>
          <p:nvPr userDrawn="1"/>
        </p:nvSpPr>
        <p:spPr>
          <a:xfrm>
            <a:off x="7832579" y="2531828"/>
            <a:ext cx="3466753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2000" spc="-479">
                <a:solidFill>
                  <a:srgbClr val="FFBD00"/>
                </a:solidFill>
                <a:latin typeface="Aktiv Grotesk Trial Bold"/>
                <a:ea typeface="Aktiv Grotesk Trial Bold"/>
                <a:cs typeface="Aktiv Grotesk Trial Bold"/>
                <a:sym typeface="Aktiv Grotesk Trial Bold"/>
              </a:defRPr>
            </a:lvl1pPr>
          </a:lstStyle>
          <a:p>
            <a:endParaRPr sz="1200" dirty="0">
              <a:latin typeface="+mj-lt"/>
            </a:endParaRPr>
          </a:p>
        </p:txBody>
      </p:sp>
      <p:sp>
        <p:nvSpPr>
          <p:cNvPr id="47" name="Shape 290"/>
          <p:cNvSpPr>
            <a:spLocks/>
          </p:cNvSpPr>
          <p:nvPr userDrawn="1"/>
        </p:nvSpPr>
        <p:spPr>
          <a:xfrm>
            <a:off x="7537800" y="1523797"/>
            <a:ext cx="3816000" cy="4027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955039" y="1523797"/>
            <a:ext cx="2750845" cy="402155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5" hasCustomPrompt="1"/>
          </p:nvPr>
        </p:nvSpPr>
        <p:spPr>
          <a:xfrm>
            <a:off x="3914995" y="1749316"/>
            <a:ext cx="3362607" cy="536615"/>
          </a:xfrm>
        </p:spPr>
        <p:txBody>
          <a:bodyPr>
            <a:noAutofit/>
          </a:bodyPr>
          <a:lstStyle>
            <a:lvl1pPr>
              <a:defRPr sz="2400" b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sv-SE" dirty="0"/>
              <a:t>Redigera rubrik</a:t>
            </a:r>
          </a:p>
        </p:txBody>
      </p:sp>
      <p:sp>
        <p:nvSpPr>
          <p:cNvPr id="12" name="Content Placeholder 47">
            <a:extLst>
              <a:ext uri="{FF2B5EF4-FFF2-40B4-BE49-F238E27FC236}">
                <a16:creationId xmlns:a16="http://schemas.microsoft.com/office/drawing/2014/main" id="{04503B41-6DE0-054A-8BE7-6DEC2DDA3A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15117" y="2333406"/>
            <a:ext cx="3350845" cy="290146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D8DDB649-EABE-164D-B2F6-DDC748E841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5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xxHeader"/>
          <p:cNvSpPr txBox="1"/>
          <p:nvPr userDrawn="1"/>
        </p:nvSpPr>
        <p:spPr>
          <a:xfrm>
            <a:off x="1069822" y="6281902"/>
            <a:ext cx="3480592" cy="347853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kern="1200" dirty="0">
                <a:solidFill>
                  <a:schemeClr val="accent2">
                    <a:lumMod val="90000"/>
                  </a:schemeClr>
                </a:solidFill>
                <a:effectLst/>
              </a:rPr>
              <a:t>COMPANY RESTRICTED</a:t>
            </a:r>
            <a:r>
              <a:rPr lang="en-GB" sz="700" kern="1200" baseline="0" noProof="0" dirty="0">
                <a:solidFill>
                  <a:schemeClr val="accent2">
                    <a:lumMod val="90000"/>
                  </a:schemeClr>
                </a:solidFill>
                <a:effectLst/>
              </a:rPr>
              <a:t> </a:t>
            </a:r>
            <a:r>
              <a:rPr lang="en-GB" sz="700" noProof="0" dirty="0">
                <a:solidFill>
                  <a:schemeClr val="accent2">
                    <a:lumMod val="90000"/>
                  </a:schemeClr>
                </a:solidFill>
              </a:rPr>
              <a:t>|</a:t>
            </a:r>
            <a:r>
              <a:rPr lang="en-GB" sz="700" baseline="0" noProof="0" dirty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GB" sz="700" kern="1200" dirty="0">
                <a:solidFill>
                  <a:schemeClr val="accent2">
                    <a:lumMod val="90000"/>
                  </a:schemeClr>
                </a:solidFill>
                <a:effectLst/>
              </a:rPr>
              <a:t>NOT EXPORT CONTROLLED</a:t>
            </a:r>
            <a:r>
              <a:rPr lang="en-GB" sz="700" kern="1200" baseline="0" dirty="0">
                <a:solidFill>
                  <a:schemeClr val="accent2">
                    <a:lumMod val="90000"/>
                  </a:schemeClr>
                </a:solidFill>
                <a:effectLst/>
              </a:rPr>
              <a:t> </a:t>
            </a:r>
            <a:r>
              <a:rPr lang="en-GB" sz="700" noProof="0" dirty="0">
                <a:solidFill>
                  <a:schemeClr val="accent2">
                    <a:lumMod val="90000"/>
                  </a:schemeClr>
                </a:solidFill>
              </a:rPr>
              <a:t>|</a:t>
            </a:r>
            <a:r>
              <a:rPr lang="en-GB" sz="700" baseline="0" noProof="0" dirty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GB" sz="700" kern="1200" dirty="0">
                <a:solidFill>
                  <a:schemeClr val="accent2">
                    <a:lumMod val="90000"/>
                  </a:schemeClr>
                </a:solidFill>
                <a:effectLst/>
              </a:rPr>
              <a:t>NOT CLASSIFIED</a:t>
            </a:r>
          </a:p>
          <a:p>
            <a:pPr algn="r"/>
            <a:r>
              <a:rPr lang="en-GB" sz="700" noProof="0" dirty="0">
                <a:solidFill>
                  <a:schemeClr val="accent2">
                    <a:lumMod val="90000"/>
                  </a:schemeClr>
                </a:solidFill>
              </a:rPr>
              <a:t>Your Name | Document</a:t>
            </a:r>
            <a:r>
              <a:rPr lang="en-GB" sz="700" dirty="0">
                <a:solidFill>
                  <a:schemeClr val="accent2">
                    <a:lumMod val="90000"/>
                  </a:schemeClr>
                </a:solidFill>
              </a:rPr>
              <a:t> Identification | </a:t>
            </a:r>
            <a:r>
              <a:rPr lang="en-GB" sz="700" noProof="0" dirty="0">
                <a:solidFill>
                  <a:schemeClr val="accent2">
                    <a:lumMod val="90000"/>
                  </a:schemeClr>
                </a:solidFill>
              </a:rPr>
              <a:t>Issue </a:t>
            </a:r>
            <a:r>
              <a:rPr lang="en-GB" sz="700" baseline="0" noProof="0" dirty="0">
                <a:solidFill>
                  <a:schemeClr val="accent2">
                    <a:lumMod val="90000"/>
                  </a:schemeClr>
                </a:solidFill>
              </a:rPr>
              <a:t> 1</a:t>
            </a:r>
            <a:endParaRPr lang="en-GB" sz="700" noProof="0" dirty="0">
              <a:solidFill>
                <a:schemeClr val="accent2">
                  <a:lumMod val="9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229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50" r:id="rId3"/>
    <p:sldLayoutId id="2147483685" r:id="rId4"/>
    <p:sldLayoutId id="2147483682" r:id="rId5"/>
    <p:sldLayoutId id="2147483664" r:id="rId6"/>
    <p:sldLayoutId id="2147483672" r:id="rId7"/>
    <p:sldLayoutId id="2147483666" r:id="rId8"/>
    <p:sldLayoutId id="2147483680" r:id="rId9"/>
    <p:sldLayoutId id="2147483675" r:id="rId10"/>
    <p:sldLayoutId id="2147483676" r:id="rId11"/>
    <p:sldLayoutId id="2147483681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portal.saabgrou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agrid10.air.saab.se/llredirect.html?/livelink/llisapi.dll?func=doc.Fetch&amp;nodeId=12275220&amp;vernum=0&amp;vertype=PDF%20forma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avi"/><Relationship Id="rId7" Type="http://schemas.openxmlformats.org/officeDocument/2006/relationships/image" Target="../media/image6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avi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1" Type="http://schemas.openxmlformats.org/officeDocument/2006/relationships/image" Target="../media/image17.png"/><Relationship Id="rId42" Type="http://schemas.openxmlformats.org/officeDocument/2006/relationships/customXml" Target="../ink/ink19.xml"/><Relationship Id="rId63" Type="http://schemas.openxmlformats.org/officeDocument/2006/relationships/customXml" Target="../ink/ink30.xml"/><Relationship Id="rId84" Type="http://schemas.openxmlformats.org/officeDocument/2006/relationships/image" Target="../media/image48.png"/><Relationship Id="rId138" Type="http://schemas.openxmlformats.org/officeDocument/2006/relationships/image" Target="../media/image75.png"/><Relationship Id="rId159" Type="http://schemas.openxmlformats.org/officeDocument/2006/relationships/customXml" Target="../ink/ink78.xml"/><Relationship Id="rId170" Type="http://schemas.openxmlformats.org/officeDocument/2006/relationships/image" Target="../media/image91.png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26" Type="http://schemas.openxmlformats.org/officeDocument/2006/relationships/image" Target="../media/image119.png"/><Relationship Id="rId247" Type="http://schemas.openxmlformats.org/officeDocument/2006/relationships/customXml" Target="../ink/ink122.xml"/><Relationship Id="rId107" Type="http://schemas.openxmlformats.org/officeDocument/2006/relationships/customXml" Target="../ink/ink52.xml"/><Relationship Id="rId268" Type="http://schemas.openxmlformats.org/officeDocument/2006/relationships/image" Target="../media/image140.png"/><Relationship Id="rId11" Type="http://schemas.openxmlformats.org/officeDocument/2006/relationships/image" Target="../media/image12.png"/><Relationship Id="rId32" Type="http://schemas.openxmlformats.org/officeDocument/2006/relationships/customXml" Target="../ink/ink14.xml"/><Relationship Id="rId53" Type="http://schemas.openxmlformats.org/officeDocument/2006/relationships/customXml" Target="../ink/ink25.xml"/><Relationship Id="rId74" Type="http://schemas.openxmlformats.org/officeDocument/2006/relationships/image" Target="../media/image43.png"/><Relationship Id="rId128" Type="http://schemas.openxmlformats.org/officeDocument/2006/relationships/image" Target="../media/image70.png"/><Relationship Id="rId149" Type="http://schemas.openxmlformats.org/officeDocument/2006/relationships/customXml" Target="../ink/ink73.xml"/><Relationship Id="rId5" Type="http://schemas.openxmlformats.org/officeDocument/2006/relationships/image" Target="../media/image9.png"/><Relationship Id="rId95" Type="http://schemas.openxmlformats.org/officeDocument/2006/relationships/customXml" Target="../ink/ink46.xml"/><Relationship Id="rId160" Type="http://schemas.openxmlformats.org/officeDocument/2006/relationships/image" Target="../media/image86.png"/><Relationship Id="rId181" Type="http://schemas.openxmlformats.org/officeDocument/2006/relationships/customXml" Target="../ink/ink89.xml"/><Relationship Id="rId216" Type="http://schemas.openxmlformats.org/officeDocument/2006/relationships/image" Target="../media/image114.png"/><Relationship Id="rId237" Type="http://schemas.openxmlformats.org/officeDocument/2006/relationships/customXml" Target="../ink/ink117.xml"/><Relationship Id="rId258" Type="http://schemas.openxmlformats.org/officeDocument/2006/relationships/image" Target="../media/image135.png"/><Relationship Id="rId279" Type="http://schemas.openxmlformats.org/officeDocument/2006/relationships/customXml" Target="../ink/ink138.xml"/><Relationship Id="rId22" Type="http://schemas.openxmlformats.org/officeDocument/2006/relationships/customXml" Target="../ink/ink9.xml"/><Relationship Id="rId43" Type="http://schemas.openxmlformats.org/officeDocument/2006/relationships/image" Target="../media/image28.png"/><Relationship Id="rId64" Type="http://schemas.openxmlformats.org/officeDocument/2006/relationships/image" Target="../media/image38.png"/><Relationship Id="rId118" Type="http://schemas.openxmlformats.org/officeDocument/2006/relationships/image" Target="../media/image65.png"/><Relationship Id="rId139" Type="http://schemas.openxmlformats.org/officeDocument/2006/relationships/customXml" Target="../ink/ink68.xml"/><Relationship Id="rId85" Type="http://schemas.openxmlformats.org/officeDocument/2006/relationships/customXml" Target="../ink/ink41.xml"/><Relationship Id="rId150" Type="http://schemas.openxmlformats.org/officeDocument/2006/relationships/image" Target="../media/image81.png"/><Relationship Id="rId171" Type="http://schemas.openxmlformats.org/officeDocument/2006/relationships/customXml" Target="../ink/ink84.xml"/><Relationship Id="rId192" Type="http://schemas.openxmlformats.org/officeDocument/2006/relationships/image" Target="../media/image102.png"/><Relationship Id="rId206" Type="http://schemas.openxmlformats.org/officeDocument/2006/relationships/image" Target="../media/image109.png"/><Relationship Id="rId227" Type="http://schemas.openxmlformats.org/officeDocument/2006/relationships/customXml" Target="../ink/ink112.xml"/><Relationship Id="rId248" Type="http://schemas.openxmlformats.org/officeDocument/2006/relationships/image" Target="../media/image130.png"/><Relationship Id="rId269" Type="http://schemas.openxmlformats.org/officeDocument/2006/relationships/customXml" Target="../ink/ink133.xml"/><Relationship Id="rId12" Type="http://schemas.openxmlformats.org/officeDocument/2006/relationships/customXml" Target="../ink/ink4.xml"/><Relationship Id="rId33" Type="http://schemas.openxmlformats.org/officeDocument/2006/relationships/image" Target="../media/image23.png"/><Relationship Id="rId108" Type="http://schemas.openxmlformats.org/officeDocument/2006/relationships/image" Target="../media/image60.png"/><Relationship Id="rId129" Type="http://schemas.openxmlformats.org/officeDocument/2006/relationships/customXml" Target="../ink/ink63.xml"/><Relationship Id="rId280" Type="http://schemas.openxmlformats.org/officeDocument/2006/relationships/image" Target="../media/image146.png"/><Relationship Id="rId54" Type="http://schemas.openxmlformats.org/officeDocument/2006/relationships/image" Target="../media/image33.png"/><Relationship Id="rId75" Type="http://schemas.openxmlformats.org/officeDocument/2006/relationships/customXml" Target="../ink/ink36.xml"/><Relationship Id="rId96" Type="http://schemas.openxmlformats.org/officeDocument/2006/relationships/image" Target="../media/image54.png"/><Relationship Id="rId140" Type="http://schemas.openxmlformats.org/officeDocument/2006/relationships/image" Target="../media/image76.png"/><Relationship Id="rId161" Type="http://schemas.openxmlformats.org/officeDocument/2006/relationships/customXml" Target="../ink/ink79.xml"/><Relationship Id="rId182" Type="http://schemas.openxmlformats.org/officeDocument/2006/relationships/image" Target="../media/image97.png"/><Relationship Id="rId217" Type="http://schemas.openxmlformats.org/officeDocument/2006/relationships/customXml" Target="../ink/ink107.xml"/><Relationship Id="rId6" Type="http://schemas.openxmlformats.org/officeDocument/2006/relationships/customXml" Target="../ink/ink1.xml"/><Relationship Id="rId238" Type="http://schemas.openxmlformats.org/officeDocument/2006/relationships/image" Target="../media/image125.png"/><Relationship Id="rId259" Type="http://schemas.openxmlformats.org/officeDocument/2006/relationships/customXml" Target="../ink/ink128.xml"/><Relationship Id="rId23" Type="http://schemas.openxmlformats.org/officeDocument/2006/relationships/image" Target="../media/image18.png"/><Relationship Id="rId119" Type="http://schemas.openxmlformats.org/officeDocument/2006/relationships/customXml" Target="../ink/ink58.xml"/><Relationship Id="rId270" Type="http://schemas.openxmlformats.org/officeDocument/2006/relationships/image" Target="../media/image141.png"/><Relationship Id="rId44" Type="http://schemas.openxmlformats.org/officeDocument/2006/relationships/customXml" Target="../ink/ink20.xml"/><Relationship Id="rId65" Type="http://schemas.openxmlformats.org/officeDocument/2006/relationships/customXml" Target="../ink/ink31.xml"/><Relationship Id="rId86" Type="http://schemas.openxmlformats.org/officeDocument/2006/relationships/image" Target="../media/image49.png"/><Relationship Id="rId130" Type="http://schemas.openxmlformats.org/officeDocument/2006/relationships/image" Target="../media/image71.png"/><Relationship Id="rId151" Type="http://schemas.openxmlformats.org/officeDocument/2006/relationships/customXml" Target="../ink/ink74.xml"/><Relationship Id="rId172" Type="http://schemas.openxmlformats.org/officeDocument/2006/relationships/image" Target="../media/image92.png"/><Relationship Id="rId193" Type="http://schemas.openxmlformats.org/officeDocument/2006/relationships/customXml" Target="../ink/ink95.xml"/><Relationship Id="rId202" Type="http://schemas.openxmlformats.org/officeDocument/2006/relationships/image" Target="../media/image107.png"/><Relationship Id="rId207" Type="http://schemas.openxmlformats.org/officeDocument/2006/relationships/customXml" Target="../ink/ink102.xml"/><Relationship Id="rId223" Type="http://schemas.openxmlformats.org/officeDocument/2006/relationships/customXml" Target="../ink/ink110.xml"/><Relationship Id="rId228" Type="http://schemas.openxmlformats.org/officeDocument/2006/relationships/image" Target="../media/image120.png"/><Relationship Id="rId244" Type="http://schemas.openxmlformats.org/officeDocument/2006/relationships/image" Target="../media/image128.png"/><Relationship Id="rId249" Type="http://schemas.openxmlformats.org/officeDocument/2006/relationships/customXml" Target="../ink/ink123.xml"/><Relationship Id="rId13" Type="http://schemas.openxmlformats.org/officeDocument/2006/relationships/image" Target="../media/image13.png"/><Relationship Id="rId18" Type="http://schemas.openxmlformats.org/officeDocument/2006/relationships/customXml" Target="../ink/ink7.xml"/><Relationship Id="rId39" Type="http://schemas.openxmlformats.org/officeDocument/2006/relationships/image" Target="../media/image26.png"/><Relationship Id="rId109" Type="http://schemas.openxmlformats.org/officeDocument/2006/relationships/customXml" Target="../ink/ink53.xml"/><Relationship Id="rId260" Type="http://schemas.openxmlformats.org/officeDocument/2006/relationships/image" Target="../media/image136.png"/><Relationship Id="rId265" Type="http://schemas.openxmlformats.org/officeDocument/2006/relationships/customXml" Target="../ink/ink131.xml"/><Relationship Id="rId281" Type="http://schemas.openxmlformats.org/officeDocument/2006/relationships/customXml" Target="../ink/ink139.xml"/><Relationship Id="rId34" Type="http://schemas.openxmlformats.org/officeDocument/2006/relationships/customXml" Target="../ink/ink15.xml"/><Relationship Id="rId50" Type="http://schemas.openxmlformats.org/officeDocument/2006/relationships/image" Target="../media/image31.png"/><Relationship Id="rId55" Type="http://schemas.openxmlformats.org/officeDocument/2006/relationships/customXml" Target="../ink/ink26.xml"/><Relationship Id="rId76" Type="http://schemas.openxmlformats.org/officeDocument/2006/relationships/image" Target="../media/image44.png"/><Relationship Id="rId97" Type="http://schemas.openxmlformats.org/officeDocument/2006/relationships/customXml" Target="../ink/ink47.xml"/><Relationship Id="rId104" Type="http://schemas.openxmlformats.org/officeDocument/2006/relationships/image" Target="../media/image58.png"/><Relationship Id="rId120" Type="http://schemas.openxmlformats.org/officeDocument/2006/relationships/image" Target="../media/image66.png"/><Relationship Id="rId125" Type="http://schemas.openxmlformats.org/officeDocument/2006/relationships/customXml" Target="../ink/ink61.xml"/><Relationship Id="rId141" Type="http://schemas.openxmlformats.org/officeDocument/2006/relationships/customXml" Target="../ink/ink69.xml"/><Relationship Id="rId146" Type="http://schemas.openxmlformats.org/officeDocument/2006/relationships/image" Target="../media/image79.png"/><Relationship Id="rId167" Type="http://schemas.openxmlformats.org/officeDocument/2006/relationships/customXml" Target="../ink/ink82.xml"/><Relationship Id="rId188" Type="http://schemas.openxmlformats.org/officeDocument/2006/relationships/image" Target="../media/image100.png"/><Relationship Id="rId7" Type="http://schemas.openxmlformats.org/officeDocument/2006/relationships/image" Target="../media/image10.png"/><Relationship Id="rId71" Type="http://schemas.openxmlformats.org/officeDocument/2006/relationships/customXml" Target="../ink/ink34.xml"/><Relationship Id="rId92" Type="http://schemas.openxmlformats.org/officeDocument/2006/relationships/image" Target="../media/image52.png"/><Relationship Id="rId162" Type="http://schemas.openxmlformats.org/officeDocument/2006/relationships/image" Target="../media/image87.png"/><Relationship Id="rId183" Type="http://schemas.openxmlformats.org/officeDocument/2006/relationships/customXml" Target="../ink/ink90.xml"/><Relationship Id="rId213" Type="http://schemas.openxmlformats.org/officeDocument/2006/relationships/customXml" Target="../ink/ink105.xml"/><Relationship Id="rId218" Type="http://schemas.openxmlformats.org/officeDocument/2006/relationships/image" Target="../media/image115.png"/><Relationship Id="rId234" Type="http://schemas.openxmlformats.org/officeDocument/2006/relationships/image" Target="../media/image123.png"/><Relationship Id="rId239" Type="http://schemas.openxmlformats.org/officeDocument/2006/relationships/customXml" Target="../ink/ink118.xml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21.png"/><Relationship Id="rId250" Type="http://schemas.openxmlformats.org/officeDocument/2006/relationships/image" Target="../media/image131.png"/><Relationship Id="rId255" Type="http://schemas.openxmlformats.org/officeDocument/2006/relationships/customXml" Target="../ink/ink126.xml"/><Relationship Id="rId271" Type="http://schemas.openxmlformats.org/officeDocument/2006/relationships/customXml" Target="../ink/ink134.xml"/><Relationship Id="rId276" Type="http://schemas.openxmlformats.org/officeDocument/2006/relationships/image" Target="../media/image144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customXml" Target="../ink/ink21.xml"/><Relationship Id="rId66" Type="http://schemas.openxmlformats.org/officeDocument/2006/relationships/image" Target="../media/image39.png"/><Relationship Id="rId87" Type="http://schemas.openxmlformats.org/officeDocument/2006/relationships/customXml" Target="../ink/ink42.xml"/><Relationship Id="rId110" Type="http://schemas.openxmlformats.org/officeDocument/2006/relationships/image" Target="../media/image61.png"/><Relationship Id="rId115" Type="http://schemas.openxmlformats.org/officeDocument/2006/relationships/customXml" Target="../ink/ink56.xml"/><Relationship Id="rId131" Type="http://schemas.openxmlformats.org/officeDocument/2006/relationships/customXml" Target="../ink/ink64.xml"/><Relationship Id="rId136" Type="http://schemas.openxmlformats.org/officeDocument/2006/relationships/image" Target="../media/image74.png"/><Relationship Id="rId157" Type="http://schemas.openxmlformats.org/officeDocument/2006/relationships/customXml" Target="../ink/ink77.xml"/><Relationship Id="rId178" Type="http://schemas.openxmlformats.org/officeDocument/2006/relationships/image" Target="../media/image95.png"/><Relationship Id="rId61" Type="http://schemas.openxmlformats.org/officeDocument/2006/relationships/customXml" Target="../ink/ink29.xml"/><Relationship Id="rId82" Type="http://schemas.openxmlformats.org/officeDocument/2006/relationships/image" Target="../media/image47.png"/><Relationship Id="rId152" Type="http://schemas.openxmlformats.org/officeDocument/2006/relationships/image" Target="../media/image82.png"/><Relationship Id="rId173" Type="http://schemas.openxmlformats.org/officeDocument/2006/relationships/customXml" Target="../ink/ink85.xml"/><Relationship Id="rId194" Type="http://schemas.openxmlformats.org/officeDocument/2006/relationships/image" Target="../media/image103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208" Type="http://schemas.openxmlformats.org/officeDocument/2006/relationships/image" Target="../media/image110.png"/><Relationship Id="rId229" Type="http://schemas.openxmlformats.org/officeDocument/2006/relationships/customXml" Target="../ink/ink113.xml"/><Relationship Id="rId19" Type="http://schemas.openxmlformats.org/officeDocument/2006/relationships/image" Target="../media/image16.png"/><Relationship Id="rId224" Type="http://schemas.openxmlformats.org/officeDocument/2006/relationships/image" Target="../media/image118.png"/><Relationship Id="rId240" Type="http://schemas.openxmlformats.org/officeDocument/2006/relationships/image" Target="../media/image126.png"/><Relationship Id="rId245" Type="http://schemas.openxmlformats.org/officeDocument/2006/relationships/customXml" Target="../ink/ink121.xml"/><Relationship Id="rId261" Type="http://schemas.openxmlformats.org/officeDocument/2006/relationships/customXml" Target="../ink/ink129.xml"/><Relationship Id="rId266" Type="http://schemas.openxmlformats.org/officeDocument/2006/relationships/image" Target="../media/image139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24.png"/><Relationship Id="rId56" Type="http://schemas.openxmlformats.org/officeDocument/2006/relationships/image" Target="../media/image34.png"/><Relationship Id="rId77" Type="http://schemas.openxmlformats.org/officeDocument/2006/relationships/customXml" Target="../ink/ink37.xml"/><Relationship Id="rId100" Type="http://schemas.openxmlformats.org/officeDocument/2006/relationships/image" Target="../media/image56.png"/><Relationship Id="rId105" Type="http://schemas.openxmlformats.org/officeDocument/2006/relationships/customXml" Target="../ink/ink51.xml"/><Relationship Id="rId126" Type="http://schemas.openxmlformats.org/officeDocument/2006/relationships/image" Target="../media/image69.png"/><Relationship Id="rId147" Type="http://schemas.openxmlformats.org/officeDocument/2006/relationships/customXml" Target="../ink/ink72.xml"/><Relationship Id="rId168" Type="http://schemas.openxmlformats.org/officeDocument/2006/relationships/image" Target="../media/image90.png"/><Relationship Id="rId282" Type="http://schemas.openxmlformats.org/officeDocument/2006/relationships/image" Target="../media/image147.png"/><Relationship Id="rId8" Type="http://schemas.openxmlformats.org/officeDocument/2006/relationships/customXml" Target="../ink/ink2.xml"/><Relationship Id="rId51" Type="http://schemas.openxmlformats.org/officeDocument/2006/relationships/customXml" Target="../ink/ink24.xml"/><Relationship Id="rId72" Type="http://schemas.openxmlformats.org/officeDocument/2006/relationships/image" Target="../media/image42.png"/><Relationship Id="rId93" Type="http://schemas.openxmlformats.org/officeDocument/2006/relationships/customXml" Target="../ink/ink45.xml"/><Relationship Id="rId98" Type="http://schemas.openxmlformats.org/officeDocument/2006/relationships/image" Target="../media/image55.png"/><Relationship Id="rId121" Type="http://schemas.openxmlformats.org/officeDocument/2006/relationships/customXml" Target="../ink/ink59.xml"/><Relationship Id="rId142" Type="http://schemas.openxmlformats.org/officeDocument/2006/relationships/image" Target="../media/image77.png"/><Relationship Id="rId163" Type="http://schemas.openxmlformats.org/officeDocument/2006/relationships/customXml" Target="../ink/ink80.xml"/><Relationship Id="rId184" Type="http://schemas.openxmlformats.org/officeDocument/2006/relationships/image" Target="../media/image98.png"/><Relationship Id="rId189" Type="http://schemas.openxmlformats.org/officeDocument/2006/relationships/customXml" Target="../ink/ink93.xml"/><Relationship Id="rId219" Type="http://schemas.openxmlformats.org/officeDocument/2006/relationships/customXml" Target="../ink/ink108.xml"/><Relationship Id="rId3" Type="http://schemas.openxmlformats.org/officeDocument/2006/relationships/image" Target="../media/image7.png"/><Relationship Id="rId214" Type="http://schemas.openxmlformats.org/officeDocument/2006/relationships/image" Target="../media/image113.png"/><Relationship Id="rId230" Type="http://schemas.openxmlformats.org/officeDocument/2006/relationships/image" Target="../media/image121.png"/><Relationship Id="rId235" Type="http://schemas.openxmlformats.org/officeDocument/2006/relationships/customXml" Target="../ink/ink116.xml"/><Relationship Id="rId251" Type="http://schemas.openxmlformats.org/officeDocument/2006/relationships/customXml" Target="../ink/ink124.xml"/><Relationship Id="rId256" Type="http://schemas.openxmlformats.org/officeDocument/2006/relationships/image" Target="../media/image134.png"/><Relationship Id="rId277" Type="http://schemas.openxmlformats.org/officeDocument/2006/relationships/customXml" Target="../ink/ink137.xml"/><Relationship Id="rId25" Type="http://schemas.openxmlformats.org/officeDocument/2006/relationships/image" Target="../media/image19.png"/><Relationship Id="rId46" Type="http://schemas.openxmlformats.org/officeDocument/2006/relationships/image" Target="../media/image29.png"/><Relationship Id="rId67" Type="http://schemas.openxmlformats.org/officeDocument/2006/relationships/customXml" Target="../ink/ink32.xml"/><Relationship Id="rId116" Type="http://schemas.openxmlformats.org/officeDocument/2006/relationships/image" Target="../media/image64.png"/><Relationship Id="rId137" Type="http://schemas.openxmlformats.org/officeDocument/2006/relationships/customXml" Target="../ink/ink67.xml"/><Relationship Id="rId158" Type="http://schemas.openxmlformats.org/officeDocument/2006/relationships/image" Target="../media/image85.png"/><Relationship Id="rId272" Type="http://schemas.openxmlformats.org/officeDocument/2006/relationships/image" Target="../media/image142.png"/><Relationship Id="rId20" Type="http://schemas.openxmlformats.org/officeDocument/2006/relationships/customXml" Target="../ink/ink8.xml"/><Relationship Id="rId41" Type="http://schemas.openxmlformats.org/officeDocument/2006/relationships/image" Target="../media/image27.png"/><Relationship Id="rId62" Type="http://schemas.openxmlformats.org/officeDocument/2006/relationships/image" Target="../media/image37.png"/><Relationship Id="rId83" Type="http://schemas.openxmlformats.org/officeDocument/2006/relationships/customXml" Target="../ink/ink40.xml"/><Relationship Id="rId88" Type="http://schemas.openxmlformats.org/officeDocument/2006/relationships/image" Target="../media/image50.png"/><Relationship Id="rId111" Type="http://schemas.openxmlformats.org/officeDocument/2006/relationships/customXml" Target="../ink/ink54.xml"/><Relationship Id="rId132" Type="http://schemas.openxmlformats.org/officeDocument/2006/relationships/image" Target="../media/image72.png"/><Relationship Id="rId153" Type="http://schemas.openxmlformats.org/officeDocument/2006/relationships/customXml" Target="../ink/ink75.xml"/><Relationship Id="rId174" Type="http://schemas.openxmlformats.org/officeDocument/2006/relationships/image" Target="../media/image93.png"/><Relationship Id="rId179" Type="http://schemas.openxmlformats.org/officeDocument/2006/relationships/customXml" Target="../ink/ink88.xml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190" Type="http://schemas.openxmlformats.org/officeDocument/2006/relationships/image" Target="../media/image101.png"/><Relationship Id="rId204" Type="http://schemas.openxmlformats.org/officeDocument/2006/relationships/image" Target="../media/image108.png"/><Relationship Id="rId220" Type="http://schemas.openxmlformats.org/officeDocument/2006/relationships/image" Target="../media/image116.png"/><Relationship Id="rId225" Type="http://schemas.openxmlformats.org/officeDocument/2006/relationships/customXml" Target="../ink/ink111.xml"/><Relationship Id="rId241" Type="http://schemas.openxmlformats.org/officeDocument/2006/relationships/customXml" Target="../ink/ink119.xml"/><Relationship Id="rId246" Type="http://schemas.openxmlformats.org/officeDocument/2006/relationships/image" Target="../media/image129.png"/><Relationship Id="rId267" Type="http://schemas.openxmlformats.org/officeDocument/2006/relationships/customXml" Target="../ink/ink132.xml"/><Relationship Id="rId15" Type="http://schemas.openxmlformats.org/officeDocument/2006/relationships/image" Target="../media/image14.png"/><Relationship Id="rId36" Type="http://schemas.openxmlformats.org/officeDocument/2006/relationships/customXml" Target="../ink/ink16.xml"/><Relationship Id="rId57" Type="http://schemas.openxmlformats.org/officeDocument/2006/relationships/customXml" Target="../ink/ink27.xml"/><Relationship Id="rId106" Type="http://schemas.openxmlformats.org/officeDocument/2006/relationships/image" Target="../media/image59.png"/><Relationship Id="rId127" Type="http://schemas.openxmlformats.org/officeDocument/2006/relationships/customXml" Target="../ink/ink62.xml"/><Relationship Id="rId262" Type="http://schemas.openxmlformats.org/officeDocument/2006/relationships/image" Target="../media/image137.png"/><Relationship Id="rId10" Type="http://schemas.openxmlformats.org/officeDocument/2006/relationships/customXml" Target="../ink/ink3.xml"/><Relationship Id="rId31" Type="http://schemas.openxmlformats.org/officeDocument/2006/relationships/image" Target="../media/image22.png"/><Relationship Id="rId52" Type="http://schemas.openxmlformats.org/officeDocument/2006/relationships/image" Target="../media/image32.png"/><Relationship Id="rId73" Type="http://schemas.openxmlformats.org/officeDocument/2006/relationships/customXml" Target="../ink/ink35.xml"/><Relationship Id="rId78" Type="http://schemas.openxmlformats.org/officeDocument/2006/relationships/image" Target="../media/image45.png"/><Relationship Id="rId94" Type="http://schemas.openxmlformats.org/officeDocument/2006/relationships/image" Target="../media/image53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67.png"/><Relationship Id="rId143" Type="http://schemas.openxmlformats.org/officeDocument/2006/relationships/customXml" Target="../ink/ink70.xml"/><Relationship Id="rId148" Type="http://schemas.openxmlformats.org/officeDocument/2006/relationships/image" Target="../media/image80.png"/><Relationship Id="rId164" Type="http://schemas.openxmlformats.org/officeDocument/2006/relationships/image" Target="../media/image88.png"/><Relationship Id="rId169" Type="http://schemas.openxmlformats.org/officeDocument/2006/relationships/customXml" Target="../ink/ink83.xml"/><Relationship Id="rId185" Type="http://schemas.openxmlformats.org/officeDocument/2006/relationships/customXml" Target="../ink/ink91.xml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80" Type="http://schemas.openxmlformats.org/officeDocument/2006/relationships/image" Target="../media/image96.png"/><Relationship Id="rId210" Type="http://schemas.openxmlformats.org/officeDocument/2006/relationships/image" Target="../media/image111.png"/><Relationship Id="rId215" Type="http://schemas.openxmlformats.org/officeDocument/2006/relationships/customXml" Target="../ink/ink106.xml"/><Relationship Id="rId236" Type="http://schemas.openxmlformats.org/officeDocument/2006/relationships/image" Target="../media/image124.png"/><Relationship Id="rId257" Type="http://schemas.openxmlformats.org/officeDocument/2006/relationships/customXml" Target="../ink/ink127.xml"/><Relationship Id="rId278" Type="http://schemas.openxmlformats.org/officeDocument/2006/relationships/image" Target="../media/image145.png"/><Relationship Id="rId26" Type="http://schemas.openxmlformats.org/officeDocument/2006/relationships/customXml" Target="../ink/ink11.xml"/><Relationship Id="rId231" Type="http://schemas.openxmlformats.org/officeDocument/2006/relationships/customXml" Target="../ink/ink114.xml"/><Relationship Id="rId252" Type="http://schemas.openxmlformats.org/officeDocument/2006/relationships/image" Target="../media/image132.png"/><Relationship Id="rId273" Type="http://schemas.openxmlformats.org/officeDocument/2006/relationships/customXml" Target="../ink/ink135.xml"/><Relationship Id="rId47" Type="http://schemas.openxmlformats.org/officeDocument/2006/relationships/customXml" Target="../ink/ink22.xml"/><Relationship Id="rId68" Type="http://schemas.openxmlformats.org/officeDocument/2006/relationships/image" Target="../media/image40.png"/><Relationship Id="rId89" Type="http://schemas.openxmlformats.org/officeDocument/2006/relationships/customXml" Target="../ink/ink43.xml"/><Relationship Id="rId112" Type="http://schemas.openxmlformats.org/officeDocument/2006/relationships/image" Target="../media/image62.png"/><Relationship Id="rId133" Type="http://schemas.openxmlformats.org/officeDocument/2006/relationships/customXml" Target="../ink/ink65.xml"/><Relationship Id="rId154" Type="http://schemas.openxmlformats.org/officeDocument/2006/relationships/image" Target="../media/image83.png"/><Relationship Id="rId175" Type="http://schemas.openxmlformats.org/officeDocument/2006/relationships/customXml" Target="../ink/ink86.xml"/><Relationship Id="rId196" Type="http://schemas.openxmlformats.org/officeDocument/2006/relationships/image" Target="../media/image104.png"/><Relationship Id="rId200" Type="http://schemas.openxmlformats.org/officeDocument/2006/relationships/image" Target="../media/image106.png"/><Relationship Id="rId16" Type="http://schemas.openxmlformats.org/officeDocument/2006/relationships/customXml" Target="../ink/ink6.xml"/><Relationship Id="rId221" Type="http://schemas.openxmlformats.org/officeDocument/2006/relationships/customXml" Target="../ink/ink109.xml"/><Relationship Id="rId242" Type="http://schemas.openxmlformats.org/officeDocument/2006/relationships/image" Target="../media/image127.png"/><Relationship Id="rId263" Type="http://schemas.openxmlformats.org/officeDocument/2006/relationships/customXml" Target="../ink/ink130.xml"/><Relationship Id="rId37" Type="http://schemas.openxmlformats.org/officeDocument/2006/relationships/image" Target="../media/image25.png"/><Relationship Id="rId58" Type="http://schemas.openxmlformats.org/officeDocument/2006/relationships/image" Target="../media/image35.png"/><Relationship Id="rId79" Type="http://schemas.openxmlformats.org/officeDocument/2006/relationships/customXml" Target="../ink/ink38.xml"/><Relationship Id="rId102" Type="http://schemas.openxmlformats.org/officeDocument/2006/relationships/image" Target="../media/image57.png"/><Relationship Id="rId123" Type="http://schemas.openxmlformats.org/officeDocument/2006/relationships/customXml" Target="../ink/ink60.xml"/><Relationship Id="rId144" Type="http://schemas.openxmlformats.org/officeDocument/2006/relationships/image" Target="../media/image78.png"/><Relationship Id="rId90" Type="http://schemas.openxmlformats.org/officeDocument/2006/relationships/image" Target="../media/image51.png"/><Relationship Id="rId165" Type="http://schemas.openxmlformats.org/officeDocument/2006/relationships/customXml" Target="../ink/ink81.xml"/><Relationship Id="rId186" Type="http://schemas.openxmlformats.org/officeDocument/2006/relationships/image" Target="../media/image99.png"/><Relationship Id="rId211" Type="http://schemas.openxmlformats.org/officeDocument/2006/relationships/customXml" Target="../ink/ink104.xml"/><Relationship Id="rId232" Type="http://schemas.openxmlformats.org/officeDocument/2006/relationships/image" Target="../media/image122.png"/><Relationship Id="rId253" Type="http://schemas.openxmlformats.org/officeDocument/2006/relationships/customXml" Target="../ink/ink125.xml"/><Relationship Id="rId274" Type="http://schemas.openxmlformats.org/officeDocument/2006/relationships/image" Target="../media/image143.png"/><Relationship Id="rId27" Type="http://schemas.openxmlformats.org/officeDocument/2006/relationships/image" Target="../media/image20.png"/><Relationship Id="rId48" Type="http://schemas.openxmlformats.org/officeDocument/2006/relationships/image" Target="../media/image30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34" Type="http://schemas.openxmlformats.org/officeDocument/2006/relationships/image" Target="../media/image73.png"/><Relationship Id="rId80" Type="http://schemas.openxmlformats.org/officeDocument/2006/relationships/image" Target="../media/image46.png"/><Relationship Id="rId155" Type="http://schemas.openxmlformats.org/officeDocument/2006/relationships/customXml" Target="../ink/ink76.xml"/><Relationship Id="rId176" Type="http://schemas.openxmlformats.org/officeDocument/2006/relationships/image" Target="../media/image94.png"/><Relationship Id="rId197" Type="http://schemas.openxmlformats.org/officeDocument/2006/relationships/customXml" Target="../ink/ink97.xml"/><Relationship Id="rId201" Type="http://schemas.openxmlformats.org/officeDocument/2006/relationships/customXml" Target="../ink/ink99.xml"/><Relationship Id="rId222" Type="http://schemas.openxmlformats.org/officeDocument/2006/relationships/image" Target="../media/image117.png"/><Relationship Id="rId243" Type="http://schemas.openxmlformats.org/officeDocument/2006/relationships/customXml" Target="../ink/ink120.xml"/><Relationship Id="rId264" Type="http://schemas.openxmlformats.org/officeDocument/2006/relationships/image" Target="../media/image138.png"/><Relationship Id="rId17" Type="http://schemas.openxmlformats.org/officeDocument/2006/relationships/image" Target="../media/image15.png"/><Relationship Id="rId38" Type="http://schemas.openxmlformats.org/officeDocument/2006/relationships/customXml" Target="../ink/ink17.xml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24" Type="http://schemas.openxmlformats.org/officeDocument/2006/relationships/image" Target="../media/image68.png"/><Relationship Id="rId70" Type="http://schemas.openxmlformats.org/officeDocument/2006/relationships/image" Target="../media/image41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89.png"/><Relationship Id="rId187" Type="http://schemas.openxmlformats.org/officeDocument/2006/relationships/customXml" Target="../ink/ink92.xml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112.png"/><Relationship Id="rId233" Type="http://schemas.openxmlformats.org/officeDocument/2006/relationships/customXml" Target="../ink/ink115.xml"/><Relationship Id="rId254" Type="http://schemas.openxmlformats.org/officeDocument/2006/relationships/image" Target="../media/image133.png"/><Relationship Id="rId28" Type="http://schemas.openxmlformats.org/officeDocument/2006/relationships/customXml" Target="../ink/ink12.xml"/><Relationship Id="rId49" Type="http://schemas.openxmlformats.org/officeDocument/2006/relationships/customXml" Target="../ink/ink23.xml"/><Relationship Id="rId114" Type="http://schemas.openxmlformats.org/officeDocument/2006/relationships/image" Target="../media/image63.png"/><Relationship Id="rId275" Type="http://schemas.openxmlformats.org/officeDocument/2006/relationships/customXml" Target="../ink/ink136.xml"/><Relationship Id="rId60" Type="http://schemas.openxmlformats.org/officeDocument/2006/relationships/image" Target="../media/image36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84.png"/><Relationship Id="rId177" Type="http://schemas.openxmlformats.org/officeDocument/2006/relationships/customXml" Target="../ink/ink87.xml"/><Relationship Id="rId198" Type="http://schemas.openxmlformats.org/officeDocument/2006/relationships/image" Target="../media/image10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EA6A6494-1785-4D4D-BB88-E3AE2DCECC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0113" y="911630"/>
            <a:ext cx="5089398" cy="3321704"/>
          </a:xfrm>
        </p:spPr>
        <p:txBody>
          <a:bodyPr/>
          <a:lstStyle/>
          <a:p>
            <a:r>
              <a:rPr lang="en-US" dirty="0"/>
              <a:t>”Machine learning accelerated multiscale simulations on lead-free solder alloys”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B0CE7A89-AECA-EF48-A850-BEB2B5C7B1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0113" y="4898402"/>
            <a:ext cx="4927430" cy="599287"/>
          </a:xfrm>
        </p:spPr>
        <p:txBody>
          <a:bodyPr/>
          <a:lstStyle/>
          <a:p>
            <a:r>
              <a:rPr lang="sv-SE" dirty="0"/>
              <a:t>Gustav Juhlin Onbeck	</a:t>
            </a:r>
          </a:p>
        </p:txBody>
      </p:sp>
    </p:spTree>
    <p:extLst>
      <p:ext uri="{BB962C8B-B14F-4D97-AF65-F5344CB8AC3E}">
        <p14:creationId xmlns:p14="http://schemas.microsoft.com/office/powerpoint/2010/main" val="36679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09941E-7ED1-CD1D-1572-3B51A956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Slutmål, potentiella appliceringar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FE1E83-1455-3E8D-02C5-293CA1A0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05FE0A3-51BE-6B43-53F8-3A9AD135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9" name="Platshållare för bild 8">
            <a:extLst>
              <a:ext uri="{FF2B5EF4-FFF2-40B4-BE49-F238E27FC236}">
                <a16:creationId xmlns:a16="http://schemas.microsoft.com/office/drawing/2014/main" id="{0F0148FD-20BC-F150-1A87-88ED417E6B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8443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173780-3E8E-DA1F-233C-00EA1D97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23477EA-5D32-26D6-AB59-E7CBA5B5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DCBDCA56-42D7-1625-AB29-818EE082B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80C5E66-AC58-6298-1275-F76838AB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Saab </a:t>
            </a:r>
            <a:r>
              <a:rPr lang="sv-SE" dirty="0" err="1"/>
              <a:t>colour</a:t>
            </a:r>
            <a:r>
              <a:rPr lang="sv-SE" dirty="0"/>
              <a:t> </a:t>
            </a:r>
            <a:r>
              <a:rPr lang="sv-SE" dirty="0" err="1"/>
              <a:t>palette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12</a:t>
            </a:fld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1065525" y="2134152"/>
            <a:ext cx="1391629" cy="133948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55/55/55</a:t>
            </a:r>
          </a:p>
        </p:txBody>
      </p:sp>
      <p:sp>
        <p:nvSpPr>
          <p:cNvPr id="7" name="Rectangle 6"/>
          <p:cNvSpPr/>
          <p:nvPr/>
        </p:nvSpPr>
        <p:spPr>
          <a:xfrm>
            <a:off x="2803199" y="2134152"/>
            <a:ext cx="1391629" cy="1339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accent1"/>
                </a:solidFill>
              </a:rPr>
              <a:t>225/225/220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40873" y="2134152"/>
            <a:ext cx="1391629" cy="1339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accent1"/>
                </a:solidFill>
              </a:rPr>
              <a:t>250/185/0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5525" y="3835508"/>
            <a:ext cx="1391629" cy="1339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accent1"/>
                </a:solidFill>
              </a:rPr>
              <a:t>190/175/150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03200" y="3835508"/>
            <a:ext cx="1391629" cy="1339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bg1"/>
                </a:solidFill>
              </a:rPr>
              <a:t>0/80/140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40874" y="3835508"/>
            <a:ext cx="1391629" cy="1339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bg1"/>
                </a:solidFill>
              </a:rPr>
              <a:t>230/20/25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47" y="1420394"/>
            <a:ext cx="5475923" cy="44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7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10532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4831"/>
            <a:ext cx="10515600" cy="960483"/>
          </a:xfrm>
        </p:spPr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253067"/>
            <a:ext cx="6201569" cy="55101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Syfte/problem beskrivning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Bakgrunds info</a:t>
            </a:r>
          </a:p>
          <a:p>
            <a:pPr marL="742950" lvl="1" indent="-285750"/>
            <a:r>
              <a:rPr lang="sv-SE" dirty="0"/>
              <a:t>AI</a:t>
            </a:r>
          </a:p>
          <a:p>
            <a:pPr marL="742950" lvl="1" indent="-285750"/>
            <a:r>
              <a:rPr lang="sv-SE" dirty="0"/>
              <a:t>Maskininlärning</a:t>
            </a:r>
          </a:p>
          <a:p>
            <a:pPr marL="742950" lvl="1" indent="-285750"/>
            <a:r>
              <a:rPr lang="sv-SE" dirty="0" err="1"/>
              <a:t>Multiscale</a:t>
            </a:r>
            <a:r>
              <a:rPr lang="sv-SE" dirty="0"/>
              <a:t> simulering</a:t>
            </a:r>
          </a:p>
          <a:p>
            <a:pPr marL="285750" indent="-285750"/>
            <a:r>
              <a:rPr lang="sv-SE" dirty="0"/>
              <a:t>Vad som gjorts hittills</a:t>
            </a:r>
          </a:p>
          <a:p>
            <a:pPr marL="742950" lvl="1" indent="-285750"/>
            <a:r>
              <a:rPr lang="sv-SE" dirty="0"/>
              <a:t>Morfologi</a:t>
            </a:r>
          </a:p>
          <a:p>
            <a:pPr marL="742950" lvl="1" indent="-285750"/>
            <a:r>
              <a:rPr lang="sv-SE" dirty="0"/>
              <a:t>Simuleringar för datasetsskapandet</a:t>
            </a:r>
          </a:p>
          <a:p>
            <a:r>
              <a:rPr lang="sv-SE" dirty="0"/>
              <a:t>Vad som görs just nu	</a:t>
            </a:r>
          </a:p>
          <a:p>
            <a:pPr lvl="1"/>
            <a:r>
              <a:rPr lang="sv-SE" dirty="0"/>
              <a:t>ML struktur</a:t>
            </a:r>
          </a:p>
          <a:p>
            <a:r>
              <a:rPr lang="sv-SE" dirty="0"/>
              <a:t>Nästa steg/slut mål</a:t>
            </a:r>
          </a:p>
          <a:p>
            <a:pPr lvl="1"/>
            <a:r>
              <a:rPr lang="sv-SE" dirty="0"/>
              <a:t>Slutför ML del för en morfologi</a:t>
            </a:r>
          </a:p>
          <a:p>
            <a:pPr lvl="1"/>
            <a:r>
              <a:rPr lang="sv-SE" dirty="0"/>
              <a:t>Förbättra metod eller applicera på något nytt?</a:t>
            </a:r>
          </a:p>
          <a:p>
            <a:pPr lvl="1"/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2</a:t>
            </a:fld>
            <a:endParaRPr lang="sv-SE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7039769" y="1787152"/>
            <a:ext cx="3884612" cy="33289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template offers: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16:9 aspect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Various title slides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Various chapter slides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Layout options including quote slides, slides for content and graph/data/picture/film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variety of Saab colors</a:t>
            </a:r>
          </a:p>
        </p:txBody>
      </p:sp>
    </p:spTree>
    <p:extLst>
      <p:ext uri="{BB962C8B-B14F-4D97-AF65-F5344CB8AC3E}">
        <p14:creationId xmlns:p14="http://schemas.microsoft.com/office/powerpoint/2010/main" val="34463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Syfte/problem beskrivning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”Undersöka om användandet av maskininlärning eller AI kan skapa eller preparera modeller för minimerandet av mänsklig handpåläggning. För att minimera resursbehov och den mänskliga faktorn”</a:t>
            </a:r>
          </a:p>
          <a:p>
            <a:endParaRPr lang="sv-SE" dirty="0"/>
          </a:p>
          <a:p>
            <a:r>
              <a:rPr lang="sv-SE" dirty="0"/>
              <a:t>Vad innefattas av att skapa eller preparera en modell inför en strukturanalyssimulering?</a:t>
            </a:r>
          </a:p>
          <a:p>
            <a:r>
              <a:rPr lang="sv-SE" dirty="0"/>
              <a:t>Vad kan lösas med AI eller maskininlärning?</a:t>
            </a:r>
          </a:p>
          <a:p>
            <a:r>
              <a:rPr lang="sv-SE" dirty="0"/>
              <a:t>Vad forskas det på nu inom det här området?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6829425" y="1673225"/>
            <a:ext cx="4305300" cy="4060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45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1337" y="1864159"/>
            <a:ext cx="4181475" cy="305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0" indent="-225425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Download Saab images </a:t>
            </a:r>
            <a:r>
              <a:rPr lang="en-GB" sz="1600" dirty="0">
                <a:solidFill>
                  <a:schemeClr val="accent1"/>
                </a:solidFill>
                <a:hlinkClick r:id="rId3"/>
              </a:rPr>
              <a:t>here</a:t>
            </a:r>
            <a:endParaRPr lang="sv-SE" sz="1600" dirty="0">
              <a:solidFill>
                <a:schemeClr val="accent1"/>
              </a:solidFill>
            </a:endParaRPr>
          </a:p>
          <a:p>
            <a:pPr marL="225425" lvl="0" indent="-225425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How to change document settings: </a:t>
            </a:r>
          </a:p>
          <a:p>
            <a:pPr marL="538163" lvl="1" indent="-2667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‒"/>
            </a:pPr>
            <a:r>
              <a:rPr lang="en-GB" sz="1600" dirty="0">
                <a:solidFill>
                  <a:schemeClr val="accent1"/>
                </a:solidFill>
              </a:rPr>
              <a:t>Click the View tab </a:t>
            </a:r>
          </a:p>
          <a:p>
            <a:pPr marL="538163" lvl="1" indent="-2667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‒"/>
            </a:pPr>
            <a:r>
              <a:rPr lang="en-GB" sz="1600" dirty="0">
                <a:solidFill>
                  <a:schemeClr val="accent1"/>
                </a:solidFill>
              </a:rPr>
              <a:t>Choose Slide Master </a:t>
            </a:r>
          </a:p>
          <a:p>
            <a:pPr marL="538163" lvl="1" indent="-2667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‒"/>
            </a:pPr>
            <a:r>
              <a:rPr lang="en-GB" sz="1600" dirty="0">
                <a:solidFill>
                  <a:schemeClr val="accent1"/>
                </a:solidFill>
              </a:rPr>
              <a:t>Select the top slide in the left column</a:t>
            </a:r>
          </a:p>
          <a:p>
            <a:pPr marL="538163" lvl="1" indent="-2667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‒"/>
            </a:pPr>
            <a:r>
              <a:rPr lang="en-GB" sz="1600" dirty="0">
                <a:solidFill>
                  <a:schemeClr val="accent1"/>
                </a:solidFill>
              </a:rPr>
              <a:t>Edit your information in the lower left corner of the slide</a:t>
            </a:r>
          </a:p>
          <a:p>
            <a:pPr marL="538163" lvl="1" indent="-2667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‒"/>
            </a:pPr>
            <a:r>
              <a:rPr lang="en-GB" sz="1600" dirty="0">
                <a:solidFill>
                  <a:schemeClr val="accent1"/>
                </a:solidFill>
              </a:rPr>
              <a:t>Close Master View</a:t>
            </a:r>
          </a:p>
          <a:p>
            <a:pPr marL="268288" lvl="1" indent="-257175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accent1"/>
                </a:solidFill>
              </a:rPr>
              <a:t>More</a:t>
            </a:r>
            <a:r>
              <a:rPr lang="sv-SE" sz="1600" dirty="0">
                <a:solidFill>
                  <a:schemeClr val="accent1"/>
                </a:solidFill>
              </a:rPr>
              <a:t> on </a:t>
            </a:r>
            <a:r>
              <a:rPr lang="sv-SE" sz="1600" dirty="0" err="1">
                <a:solidFill>
                  <a:schemeClr val="accent1"/>
                </a:solidFill>
              </a:rPr>
              <a:t>how</a:t>
            </a:r>
            <a:r>
              <a:rPr lang="sv-SE" sz="1600" dirty="0">
                <a:solidFill>
                  <a:schemeClr val="accent1"/>
                </a:solidFill>
              </a:rPr>
              <a:t> to </a:t>
            </a:r>
            <a:r>
              <a:rPr lang="sv-SE" sz="1600" dirty="0" err="1">
                <a:solidFill>
                  <a:schemeClr val="accent1"/>
                </a:solidFill>
              </a:rPr>
              <a:t>classify</a:t>
            </a:r>
            <a:r>
              <a:rPr lang="sv-SE" sz="1600" dirty="0">
                <a:solidFill>
                  <a:schemeClr val="accent1"/>
                </a:solidFill>
              </a:rPr>
              <a:t> </a:t>
            </a:r>
            <a:r>
              <a:rPr lang="sv-SE" sz="1600" dirty="0" err="1">
                <a:solidFill>
                  <a:schemeClr val="accent1"/>
                </a:solidFill>
              </a:rPr>
              <a:t>company</a:t>
            </a:r>
            <a:r>
              <a:rPr lang="sv-SE" sz="1600" dirty="0">
                <a:solidFill>
                  <a:schemeClr val="accent1"/>
                </a:solidFill>
              </a:rPr>
              <a:t> information is </a:t>
            </a:r>
            <a:r>
              <a:rPr lang="sv-SE" sz="1600" dirty="0" err="1">
                <a:solidFill>
                  <a:schemeClr val="accent1"/>
                </a:solidFill>
              </a:rPr>
              <a:t>found</a:t>
            </a:r>
            <a:r>
              <a:rPr lang="sv-SE" sz="1600" dirty="0">
                <a:solidFill>
                  <a:schemeClr val="accent1"/>
                </a:solidFill>
              </a:rPr>
              <a:t> </a:t>
            </a:r>
            <a:r>
              <a:rPr lang="sv-SE" sz="1600" dirty="0" err="1">
                <a:solidFill>
                  <a:schemeClr val="accent1"/>
                </a:solidFill>
                <a:hlinkClick r:id="rId4"/>
              </a:rPr>
              <a:t>here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3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F401-C46A-4723-8202-CC48D1BE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 till ML/AI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7AAE6-EC47-4ECE-AC5D-762027AC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0393"/>
            <a:ext cx="6756401" cy="4717939"/>
          </a:xfrm>
        </p:spPr>
        <p:txBody>
          <a:bodyPr/>
          <a:lstStyle/>
          <a:p>
            <a:r>
              <a:rPr lang="sv-SE" dirty="0" err="1"/>
              <a:t>Tesler’s</a:t>
            </a:r>
            <a:r>
              <a:rPr lang="sv-SE" dirty="0"/>
              <a:t> </a:t>
            </a:r>
            <a:r>
              <a:rPr lang="sv-SE" dirty="0" err="1"/>
              <a:t>theorem</a:t>
            </a:r>
            <a:r>
              <a:rPr lang="sv-SE" dirty="0"/>
              <a:t>: ”AI is </a:t>
            </a:r>
            <a:r>
              <a:rPr lang="sv-SE" dirty="0" err="1"/>
              <a:t>whatever</a:t>
            </a:r>
            <a:r>
              <a:rPr lang="sv-SE" dirty="0"/>
              <a:t> </a:t>
            </a:r>
            <a:r>
              <a:rPr lang="sv-SE" dirty="0" err="1"/>
              <a:t>hasn’t</a:t>
            </a:r>
            <a:r>
              <a:rPr lang="sv-SE" dirty="0"/>
              <a:t>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</a:t>
            </a:r>
            <a:r>
              <a:rPr lang="sv-SE" dirty="0" err="1"/>
              <a:t>yet</a:t>
            </a:r>
            <a:r>
              <a:rPr lang="sv-SE" dirty="0"/>
              <a:t>.”</a:t>
            </a:r>
          </a:p>
          <a:p>
            <a:r>
              <a:rPr lang="sv-SE" dirty="0"/>
              <a:t>Maskininlärning (ML) innefattar system och algoritmer som bygger på träningsdata.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D240B-481A-4A76-A554-0A7CDCE3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1026" name="Picture 2" descr="Agronomy | Free Full-Text | Computer Vision and Deep Learning for Precision  Viticulture">
            <a:extLst>
              <a:ext uri="{FF2B5EF4-FFF2-40B4-BE49-F238E27FC236}">
                <a16:creationId xmlns:a16="http://schemas.microsoft.com/office/drawing/2014/main" id="{8B031175-4457-1A02-19E2-D8508A5F2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235" y="0"/>
            <a:ext cx="4689765" cy="396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52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4E11-F6FD-4BD8-9754-BE8F3DF1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Multiscale</a:t>
            </a:r>
            <a:r>
              <a:rPr lang="sv-SE" dirty="0"/>
              <a:t>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3E7E-3A6B-4585-88A2-65711DF6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Simulering för att inkorporera effekterna på en lägre/mikro skala för simulerandet på en högre/makro skala.</a:t>
            </a:r>
          </a:p>
          <a:p>
            <a:endParaRPr lang="sv-SE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591E58F-31BE-41C8-A70C-94A89AE736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2F12D-429A-4593-AF94-A3987E06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22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A5E7-FB56-46AF-B856-E1684909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Fasfälts simuleringar</a:t>
            </a:r>
          </a:p>
        </p:txBody>
      </p:sp>
      <p:pic>
        <p:nvPicPr>
          <p:cNvPr id="6" name="animation_A15_k2">
            <a:hlinkClick r:id="" action="ppaction://media"/>
            <a:extLst>
              <a:ext uri="{FF2B5EF4-FFF2-40B4-BE49-F238E27FC236}">
                <a16:creationId xmlns:a16="http://schemas.microsoft.com/office/drawing/2014/main" id="{6B5C2AB9-6F03-4298-B17D-5FD3F7CBCD8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4860" y="1705746"/>
            <a:ext cx="5994940" cy="3425208"/>
          </a:xfr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8DEFC7-039B-4D27-91EB-B66997CF47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D68E3-4807-4552-9875-703BD0F4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7" name="animation">
            <a:hlinkClick r:id="" action="ppaction://media"/>
            <a:extLst>
              <a:ext uri="{FF2B5EF4-FFF2-40B4-BE49-F238E27FC236}">
                <a16:creationId xmlns:a16="http://schemas.microsoft.com/office/drawing/2014/main" id="{E0B340AD-1703-48AC-85FC-E6BFC7C0084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981362" y="1598348"/>
            <a:ext cx="6182061" cy="353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F04E632-15D2-52ED-C1DE-41DF3DDF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Datasetsskapande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BB8F8EB-B987-119C-D740-8B065C8D2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089"/>
                <a:ext cx="5858931" cy="43341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compliance</a:t>
                </a:r>
                <a:r>
                  <a:rPr lang="sv-SE" dirty="0"/>
                  <a:t> </a:t>
                </a:r>
                <a:r>
                  <a:rPr lang="sv-SE" dirty="0" err="1"/>
                  <a:t>matrisn</a:t>
                </a:r>
                <a:r>
                  <a:rPr lang="sv-SE" dirty="0"/>
                  <a:t> för de två faserna i mikro strukturen.</a:t>
                </a:r>
              </a:p>
              <a:p>
                <a:r>
                  <a:rPr lang="sv-SE" dirty="0"/>
                  <a:t>3 belastningsfall: 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BB8F8EB-B987-119C-D740-8B065C8D2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089"/>
                <a:ext cx="5858931" cy="4334194"/>
              </a:xfrm>
              <a:blipFill>
                <a:blip r:embed="rId3"/>
                <a:stretch>
                  <a:fillRect l="-937" t="-16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F7A89CE-204A-08D0-4176-BC02254B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7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ktangel 5">
                <a:extLst>
                  <a:ext uri="{FF2B5EF4-FFF2-40B4-BE49-F238E27FC236}">
                    <a16:creationId xmlns:a16="http://schemas.microsoft.com/office/drawing/2014/main" id="{0E096B7B-4AC8-013D-054D-901049A60742}"/>
                  </a:ext>
                </a:extLst>
              </p:cNvPr>
              <p:cNvSpPr/>
              <p:nvPr/>
            </p:nvSpPr>
            <p:spPr>
              <a:xfrm>
                <a:off x="8619068" y="1420394"/>
                <a:ext cx="1447800" cy="65393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INPUT: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6" name="Rektangel 5">
                <a:extLst>
                  <a:ext uri="{FF2B5EF4-FFF2-40B4-BE49-F238E27FC236}">
                    <a16:creationId xmlns:a16="http://schemas.microsoft.com/office/drawing/2014/main" id="{0E096B7B-4AC8-013D-054D-901049A60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068" y="1420394"/>
                <a:ext cx="1447800" cy="653938"/>
              </a:xfrm>
              <a:prstGeom prst="rect">
                <a:avLst/>
              </a:prstGeom>
              <a:blipFill>
                <a:blip r:embed="rId4"/>
                <a:stretch>
                  <a:fillRect t="-2752" b="-1284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86609F5-6D00-6B2E-9E05-CA200756F43C}"/>
                  </a:ext>
                </a:extLst>
              </p:cNvPr>
              <p:cNvSpPr/>
              <p:nvPr/>
            </p:nvSpPr>
            <p:spPr>
              <a:xfrm>
                <a:off x="8619068" y="4004733"/>
                <a:ext cx="1447800" cy="65393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OUTPUT: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86609F5-6D00-6B2E-9E05-CA200756F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068" y="4004733"/>
                <a:ext cx="1447800" cy="653938"/>
              </a:xfrm>
              <a:prstGeom prst="rect">
                <a:avLst/>
              </a:prstGeom>
              <a:blipFill>
                <a:blip r:embed="rId5"/>
                <a:stretch>
                  <a:fillRect t="-2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4DF1D648-E628-0AF4-85AD-FE6E4BDFB88E}"/>
              </a:ext>
            </a:extLst>
          </p:cNvPr>
          <p:cNvCxnSpPr>
            <a:cxnSpLocks/>
          </p:cNvCxnSpPr>
          <p:nvPr/>
        </p:nvCxnSpPr>
        <p:spPr>
          <a:xfrm>
            <a:off x="8856133" y="2074332"/>
            <a:ext cx="0" cy="193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B60E2BF0-C573-CD18-39C2-2F9D5693711B}"/>
              </a:ext>
            </a:extLst>
          </p:cNvPr>
          <p:cNvSpPr txBox="1"/>
          <p:nvPr/>
        </p:nvSpPr>
        <p:spPr>
          <a:xfrm>
            <a:off x="7308807" y="2190485"/>
            <a:ext cx="1506204" cy="74983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v-SE" sz="1400" dirty="0"/>
              <a:t>DNS: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v-SE" sz="1400" dirty="0"/>
              <a:t>Direkt numerisk simulation</a:t>
            </a:r>
          </a:p>
        </p:txBody>
      </p:sp>
      <p:cxnSp>
        <p:nvCxnSpPr>
          <p:cNvPr id="18" name="Rak pilkoppling 17">
            <a:extLst>
              <a:ext uri="{FF2B5EF4-FFF2-40B4-BE49-F238E27FC236}">
                <a16:creationId xmlns:a16="http://schemas.microsoft.com/office/drawing/2014/main" id="{AD99A193-E72B-8A53-9456-C3E6CB24B954}"/>
              </a:ext>
            </a:extLst>
          </p:cNvPr>
          <p:cNvCxnSpPr/>
          <p:nvPr/>
        </p:nvCxnSpPr>
        <p:spPr>
          <a:xfrm>
            <a:off x="9880600" y="2074332"/>
            <a:ext cx="0" cy="193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>
            <a:extLst>
              <a:ext uri="{FF2B5EF4-FFF2-40B4-BE49-F238E27FC236}">
                <a16:creationId xmlns:a16="http://schemas.microsoft.com/office/drawing/2014/main" id="{CD43C760-4783-C34D-3E39-55DEF333EE65}"/>
              </a:ext>
            </a:extLst>
          </p:cNvPr>
          <p:cNvSpPr txBox="1"/>
          <p:nvPr/>
        </p:nvSpPr>
        <p:spPr>
          <a:xfrm>
            <a:off x="9905999" y="2190485"/>
            <a:ext cx="982131" cy="75353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v-SE" sz="1400" dirty="0"/>
              <a:t>ML: Neuralt nätverk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5B3BC262-4167-E273-53E9-8D41D8A36CD0}"/>
              </a:ext>
            </a:extLst>
          </p:cNvPr>
          <p:cNvSpPr/>
          <p:nvPr/>
        </p:nvSpPr>
        <p:spPr>
          <a:xfrm>
            <a:off x="481544" y="3588757"/>
            <a:ext cx="1439335" cy="1413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Pil: höger 35">
            <a:extLst>
              <a:ext uri="{FF2B5EF4-FFF2-40B4-BE49-F238E27FC236}">
                <a16:creationId xmlns:a16="http://schemas.microsoft.com/office/drawing/2014/main" id="{7F18396D-298C-A969-F8F8-84DA94C7BF78}"/>
              </a:ext>
            </a:extLst>
          </p:cNvPr>
          <p:cNvSpPr/>
          <p:nvPr/>
        </p:nvSpPr>
        <p:spPr>
          <a:xfrm>
            <a:off x="2174856" y="4086748"/>
            <a:ext cx="662855" cy="47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21BEAD8E-7575-6227-E12E-FB3EC7B1C9FE}"/>
              </a:ext>
            </a:extLst>
          </p:cNvPr>
          <p:cNvSpPr/>
          <p:nvPr/>
        </p:nvSpPr>
        <p:spPr>
          <a:xfrm>
            <a:off x="3514098" y="2134574"/>
            <a:ext cx="1439335" cy="149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Rektangel 41">
            <a:extLst>
              <a:ext uri="{FF2B5EF4-FFF2-40B4-BE49-F238E27FC236}">
                <a16:creationId xmlns:a16="http://schemas.microsoft.com/office/drawing/2014/main" id="{641033D7-D222-F99C-8501-AB5E84EC26DB}"/>
              </a:ext>
            </a:extLst>
          </p:cNvPr>
          <p:cNvSpPr/>
          <p:nvPr/>
        </p:nvSpPr>
        <p:spPr>
          <a:xfrm>
            <a:off x="3518399" y="3698265"/>
            <a:ext cx="1853292" cy="1413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4" name="Rak koppling 43">
            <a:extLst>
              <a:ext uri="{FF2B5EF4-FFF2-40B4-BE49-F238E27FC236}">
                <a16:creationId xmlns:a16="http://schemas.microsoft.com/office/drawing/2014/main" id="{FB26DFC9-CD52-2A15-7890-B41693C6940C}"/>
              </a:ext>
            </a:extLst>
          </p:cNvPr>
          <p:cNvCxnSpPr>
            <a:cxnSpLocks/>
          </p:cNvCxnSpPr>
          <p:nvPr/>
        </p:nvCxnSpPr>
        <p:spPr>
          <a:xfrm flipH="1">
            <a:off x="3735550" y="5205576"/>
            <a:ext cx="1339756" cy="176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k koppling 45">
            <a:extLst>
              <a:ext uri="{FF2B5EF4-FFF2-40B4-BE49-F238E27FC236}">
                <a16:creationId xmlns:a16="http://schemas.microsoft.com/office/drawing/2014/main" id="{0272D1AB-3073-BE5D-FBF1-256F6F5C1D2B}"/>
              </a:ext>
            </a:extLst>
          </p:cNvPr>
          <p:cNvCxnSpPr>
            <a:cxnSpLocks/>
          </p:cNvCxnSpPr>
          <p:nvPr/>
        </p:nvCxnSpPr>
        <p:spPr>
          <a:xfrm flipH="1">
            <a:off x="3416587" y="5369546"/>
            <a:ext cx="318963" cy="141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ak koppling 47">
            <a:extLst>
              <a:ext uri="{FF2B5EF4-FFF2-40B4-BE49-F238E27FC236}">
                <a16:creationId xmlns:a16="http://schemas.microsoft.com/office/drawing/2014/main" id="{96E44603-6C01-03DC-0BB0-61B5E74A8483}"/>
              </a:ext>
            </a:extLst>
          </p:cNvPr>
          <p:cNvCxnSpPr>
            <a:cxnSpLocks/>
          </p:cNvCxnSpPr>
          <p:nvPr/>
        </p:nvCxnSpPr>
        <p:spPr>
          <a:xfrm flipV="1">
            <a:off x="3425093" y="6475511"/>
            <a:ext cx="1655915" cy="30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k koppling 49">
            <a:extLst>
              <a:ext uri="{FF2B5EF4-FFF2-40B4-BE49-F238E27FC236}">
                <a16:creationId xmlns:a16="http://schemas.microsoft.com/office/drawing/2014/main" id="{3414BAE8-5E63-70F7-2A2C-B5E7D8B35011}"/>
              </a:ext>
            </a:extLst>
          </p:cNvPr>
          <p:cNvCxnSpPr>
            <a:cxnSpLocks/>
          </p:cNvCxnSpPr>
          <p:nvPr/>
        </p:nvCxnSpPr>
        <p:spPr>
          <a:xfrm flipV="1">
            <a:off x="5075306" y="5205576"/>
            <a:ext cx="2390" cy="128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9" name="Pennanteckning 58">
                <a:extLst>
                  <a:ext uri="{FF2B5EF4-FFF2-40B4-BE49-F238E27FC236}">
                    <a16:creationId xmlns:a16="http://schemas.microsoft.com/office/drawing/2014/main" id="{EA9A74C3-5592-086F-1CF8-6B813F662A7C}"/>
                  </a:ext>
                </a:extLst>
              </p14:cNvPr>
              <p14:cNvContentPartPr/>
              <p14:nvPr/>
            </p14:nvContentPartPr>
            <p14:xfrm>
              <a:off x="3675901" y="6274278"/>
              <a:ext cx="867240" cy="471960"/>
            </p14:xfrm>
          </p:contentPart>
        </mc:Choice>
        <mc:Fallback>
          <p:pic>
            <p:nvPicPr>
              <p:cNvPr id="59" name="Pennanteckning 58">
                <a:extLst>
                  <a:ext uri="{FF2B5EF4-FFF2-40B4-BE49-F238E27FC236}">
                    <a16:creationId xmlns:a16="http://schemas.microsoft.com/office/drawing/2014/main" id="{EA9A74C3-5592-086F-1CF8-6B813F662A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6901" y="6265638"/>
                <a:ext cx="884880" cy="48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upp 126">
            <a:extLst>
              <a:ext uri="{FF2B5EF4-FFF2-40B4-BE49-F238E27FC236}">
                <a16:creationId xmlns:a16="http://schemas.microsoft.com/office/drawing/2014/main" id="{A61B55B4-15F8-A086-8ED8-8FD4706DB2A0}"/>
              </a:ext>
            </a:extLst>
          </p:cNvPr>
          <p:cNvGrpSpPr/>
          <p:nvPr/>
        </p:nvGrpSpPr>
        <p:grpSpPr>
          <a:xfrm>
            <a:off x="467934" y="3585448"/>
            <a:ext cx="1492560" cy="1454030"/>
            <a:chOff x="467934" y="3585448"/>
            <a:chExt cx="1492560" cy="145403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Pennanteckning 23">
                  <a:extLst>
                    <a:ext uri="{FF2B5EF4-FFF2-40B4-BE49-F238E27FC236}">
                      <a16:creationId xmlns:a16="http://schemas.microsoft.com/office/drawing/2014/main" id="{727A55FC-AED3-F5AB-FCEE-6367BFBE8F1D}"/>
                    </a:ext>
                  </a:extLst>
                </p14:cNvPr>
                <p14:cNvContentPartPr/>
                <p14:nvPr/>
              </p14:nvContentPartPr>
              <p14:xfrm>
                <a:off x="467934" y="3616048"/>
                <a:ext cx="447840" cy="941400"/>
              </p14:xfrm>
            </p:contentPart>
          </mc:Choice>
          <mc:Fallback>
            <p:pic>
              <p:nvPicPr>
                <p:cNvPr id="24" name="Pennanteckning 23">
                  <a:extLst>
                    <a:ext uri="{FF2B5EF4-FFF2-40B4-BE49-F238E27FC236}">
                      <a16:creationId xmlns:a16="http://schemas.microsoft.com/office/drawing/2014/main" id="{727A55FC-AED3-F5AB-FCEE-6367BFBE8F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9294" y="3607048"/>
                  <a:ext cx="46548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Pennanteckning 24">
                  <a:extLst>
                    <a:ext uri="{FF2B5EF4-FFF2-40B4-BE49-F238E27FC236}">
                      <a16:creationId xmlns:a16="http://schemas.microsoft.com/office/drawing/2014/main" id="{6046273D-AE81-CFBB-1CF4-C76ED743EEEC}"/>
                    </a:ext>
                  </a:extLst>
                </p14:cNvPr>
                <p14:cNvContentPartPr/>
                <p14:nvPr/>
              </p14:nvContentPartPr>
              <p14:xfrm>
                <a:off x="476214" y="4240648"/>
                <a:ext cx="1032840" cy="789120"/>
              </p14:xfrm>
            </p:contentPart>
          </mc:Choice>
          <mc:Fallback>
            <p:pic>
              <p:nvPicPr>
                <p:cNvPr id="25" name="Pennanteckning 24">
                  <a:extLst>
                    <a:ext uri="{FF2B5EF4-FFF2-40B4-BE49-F238E27FC236}">
                      <a16:creationId xmlns:a16="http://schemas.microsoft.com/office/drawing/2014/main" id="{6046273D-AE81-CFBB-1CF4-C76ED743EE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7574" y="4232008"/>
                  <a:ext cx="105048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Pennanteckning 26">
                  <a:extLst>
                    <a:ext uri="{FF2B5EF4-FFF2-40B4-BE49-F238E27FC236}">
                      <a16:creationId xmlns:a16="http://schemas.microsoft.com/office/drawing/2014/main" id="{5CCB01F4-FAF0-337E-383B-D46820F7586F}"/>
                    </a:ext>
                  </a:extLst>
                </p14:cNvPr>
                <p14:cNvContentPartPr/>
                <p14:nvPr/>
              </p14:nvContentPartPr>
              <p14:xfrm>
                <a:off x="1351374" y="3606328"/>
                <a:ext cx="552960" cy="1008360"/>
              </p14:xfrm>
            </p:contentPart>
          </mc:Choice>
          <mc:Fallback>
            <p:pic>
              <p:nvPicPr>
                <p:cNvPr id="27" name="Pennanteckning 26">
                  <a:extLst>
                    <a:ext uri="{FF2B5EF4-FFF2-40B4-BE49-F238E27FC236}">
                      <a16:creationId xmlns:a16="http://schemas.microsoft.com/office/drawing/2014/main" id="{5CCB01F4-FAF0-337E-383B-D46820F758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42374" y="3597328"/>
                  <a:ext cx="570600" cy="10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Pennanteckning 27">
                  <a:extLst>
                    <a:ext uri="{FF2B5EF4-FFF2-40B4-BE49-F238E27FC236}">
                      <a16:creationId xmlns:a16="http://schemas.microsoft.com/office/drawing/2014/main" id="{16298460-6D7B-ABB3-BE2B-8930EBA00684}"/>
                    </a:ext>
                  </a:extLst>
                </p14:cNvPr>
                <p14:cNvContentPartPr/>
                <p14:nvPr/>
              </p14:nvContentPartPr>
              <p14:xfrm>
                <a:off x="1717854" y="3597328"/>
                <a:ext cx="138600" cy="563760"/>
              </p14:xfrm>
            </p:contentPart>
          </mc:Choice>
          <mc:Fallback>
            <p:pic>
              <p:nvPicPr>
                <p:cNvPr id="28" name="Pennanteckning 27">
                  <a:extLst>
                    <a:ext uri="{FF2B5EF4-FFF2-40B4-BE49-F238E27FC236}">
                      <a16:creationId xmlns:a16="http://schemas.microsoft.com/office/drawing/2014/main" id="{16298460-6D7B-ABB3-BE2B-8930EBA006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09214" y="3588328"/>
                  <a:ext cx="1562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Pennanteckning 29">
                  <a:extLst>
                    <a:ext uri="{FF2B5EF4-FFF2-40B4-BE49-F238E27FC236}">
                      <a16:creationId xmlns:a16="http://schemas.microsoft.com/office/drawing/2014/main" id="{716B7628-9B94-4B55-0FF3-5B0344C985D4}"/>
                    </a:ext>
                  </a:extLst>
                </p14:cNvPr>
                <p14:cNvContentPartPr/>
                <p14:nvPr/>
              </p14:nvContentPartPr>
              <p14:xfrm>
                <a:off x="1043574" y="3598768"/>
                <a:ext cx="227160" cy="497880"/>
              </p14:xfrm>
            </p:contentPart>
          </mc:Choice>
          <mc:Fallback>
            <p:pic>
              <p:nvPicPr>
                <p:cNvPr id="30" name="Pennanteckning 29">
                  <a:extLst>
                    <a:ext uri="{FF2B5EF4-FFF2-40B4-BE49-F238E27FC236}">
                      <a16:creationId xmlns:a16="http://schemas.microsoft.com/office/drawing/2014/main" id="{716B7628-9B94-4B55-0FF3-5B0344C985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4574" y="3590128"/>
                  <a:ext cx="2448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Pennanteckning 30">
                  <a:extLst>
                    <a:ext uri="{FF2B5EF4-FFF2-40B4-BE49-F238E27FC236}">
                      <a16:creationId xmlns:a16="http://schemas.microsoft.com/office/drawing/2014/main" id="{306F52C5-1744-9DB1-ACD2-3E23DE93C08F}"/>
                    </a:ext>
                  </a:extLst>
                </p14:cNvPr>
                <p14:cNvContentPartPr/>
                <p14:nvPr/>
              </p14:nvContentPartPr>
              <p14:xfrm>
                <a:off x="560094" y="4527568"/>
                <a:ext cx="660240" cy="499320"/>
              </p14:xfrm>
            </p:contentPart>
          </mc:Choice>
          <mc:Fallback>
            <p:pic>
              <p:nvPicPr>
                <p:cNvPr id="31" name="Pennanteckning 30">
                  <a:extLst>
                    <a:ext uri="{FF2B5EF4-FFF2-40B4-BE49-F238E27FC236}">
                      <a16:creationId xmlns:a16="http://schemas.microsoft.com/office/drawing/2014/main" id="{306F52C5-1744-9DB1-ACD2-3E23DE93C0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454" y="4518928"/>
                  <a:ext cx="6778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Pennanteckning 32">
                  <a:extLst>
                    <a:ext uri="{FF2B5EF4-FFF2-40B4-BE49-F238E27FC236}">
                      <a16:creationId xmlns:a16="http://schemas.microsoft.com/office/drawing/2014/main" id="{3983E04A-2B33-6CFC-E8C0-17B27AF25FF9}"/>
                    </a:ext>
                  </a:extLst>
                </p14:cNvPr>
                <p14:cNvContentPartPr/>
                <p14:nvPr/>
              </p14:nvContentPartPr>
              <p14:xfrm>
                <a:off x="1726494" y="4747888"/>
                <a:ext cx="234000" cy="259200"/>
              </p14:xfrm>
            </p:contentPart>
          </mc:Choice>
          <mc:Fallback>
            <p:pic>
              <p:nvPicPr>
                <p:cNvPr id="33" name="Pennanteckning 32">
                  <a:extLst>
                    <a:ext uri="{FF2B5EF4-FFF2-40B4-BE49-F238E27FC236}">
                      <a16:creationId xmlns:a16="http://schemas.microsoft.com/office/drawing/2014/main" id="{3983E04A-2B33-6CFC-E8C0-17B27AF25F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17494" y="4738888"/>
                  <a:ext cx="2516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Pennanteckning 33">
                  <a:extLst>
                    <a:ext uri="{FF2B5EF4-FFF2-40B4-BE49-F238E27FC236}">
                      <a16:creationId xmlns:a16="http://schemas.microsoft.com/office/drawing/2014/main" id="{1C8621C6-EEDB-2E2A-FBA8-599E83EDB60F}"/>
                    </a:ext>
                  </a:extLst>
                </p14:cNvPr>
                <p14:cNvContentPartPr/>
                <p14:nvPr/>
              </p14:nvContentPartPr>
              <p14:xfrm>
                <a:off x="522654" y="3585448"/>
                <a:ext cx="193320" cy="366480"/>
              </p14:xfrm>
            </p:contentPart>
          </mc:Choice>
          <mc:Fallback>
            <p:pic>
              <p:nvPicPr>
                <p:cNvPr id="34" name="Pennanteckning 33">
                  <a:extLst>
                    <a:ext uri="{FF2B5EF4-FFF2-40B4-BE49-F238E27FC236}">
                      <a16:creationId xmlns:a16="http://schemas.microsoft.com/office/drawing/2014/main" id="{1C8621C6-EEDB-2E2A-FBA8-599E83EDB6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4014" y="3576808"/>
                  <a:ext cx="2109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1" name="Pennanteckning 90">
                  <a:extLst>
                    <a:ext uri="{FF2B5EF4-FFF2-40B4-BE49-F238E27FC236}">
                      <a16:creationId xmlns:a16="http://schemas.microsoft.com/office/drawing/2014/main" id="{F333E679-483C-8461-50AE-C912D555E34A}"/>
                    </a:ext>
                  </a:extLst>
                </p14:cNvPr>
                <p14:cNvContentPartPr/>
                <p14:nvPr/>
              </p14:nvContentPartPr>
              <p14:xfrm>
                <a:off x="529861" y="4394718"/>
                <a:ext cx="86040" cy="126720"/>
              </p14:xfrm>
            </p:contentPart>
          </mc:Choice>
          <mc:Fallback>
            <p:pic>
              <p:nvPicPr>
                <p:cNvPr id="91" name="Pennanteckning 90">
                  <a:extLst>
                    <a:ext uri="{FF2B5EF4-FFF2-40B4-BE49-F238E27FC236}">
                      <a16:creationId xmlns:a16="http://schemas.microsoft.com/office/drawing/2014/main" id="{F333E679-483C-8461-50AE-C912D555E3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0861" y="4385718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2" name="Pennanteckning 91">
                  <a:extLst>
                    <a:ext uri="{FF2B5EF4-FFF2-40B4-BE49-F238E27FC236}">
                      <a16:creationId xmlns:a16="http://schemas.microsoft.com/office/drawing/2014/main" id="{EBE87D03-814A-941D-C959-D3FEA3B06E36}"/>
                    </a:ext>
                  </a:extLst>
                </p14:cNvPr>
                <p14:cNvContentPartPr/>
                <p14:nvPr/>
              </p14:nvContentPartPr>
              <p14:xfrm>
                <a:off x="508621" y="4263678"/>
                <a:ext cx="79200" cy="181800"/>
              </p14:xfrm>
            </p:contentPart>
          </mc:Choice>
          <mc:Fallback>
            <p:pic>
              <p:nvPicPr>
                <p:cNvPr id="92" name="Pennanteckning 91">
                  <a:extLst>
                    <a:ext uri="{FF2B5EF4-FFF2-40B4-BE49-F238E27FC236}">
                      <a16:creationId xmlns:a16="http://schemas.microsoft.com/office/drawing/2014/main" id="{EBE87D03-814A-941D-C959-D3FEA3B06E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9981" y="4255038"/>
                  <a:ext cx="96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3" name="Pennanteckning 92">
                  <a:extLst>
                    <a:ext uri="{FF2B5EF4-FFF2-40B4-BE49-F238E27FC236}">
                      <a16:creationId xmlns:a16="http://schemas.microsoft.com/office/drawing/2014/main" id="{78BF31A3-AD41-E0B8-3736-13803F456855}"/>
                    </a:ext>
                  </a:extLst>
                </p14:cNvPr>
                <p14:cNvContentPartPr/>
                <p14:nvPr/>
              </p14:nvContentPartPr>
              <p14:xfrm>
                <a:off x="518341" y="4123638"/>
                <a:ext cx="78840" cy="117360"/>
              </p14:xfrm>
            </p:contentPart>
          </mc:Choice>
          <mc:Fallback>
            <p:pic>
              <p:nvPicPr>
                <p:cNvPr id="93" name="Pennanteckning 92">
                  <a:extLst>
                    <a:ext uri="{FF2B5EF4-FFF2-40B4-BE49-F238E27FC236}">
                      <a16:creationId xmlns:a16="http://schemas.microsoft.com/office/drawing/2014/main" id="{78BF31A3-AD41-E0B8-3736-13803F4568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341" y="4114998"/>
                  <a:ext cx="96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4" name="Pennanteckning 93">
                  <a:extLst>
                    <a:ext uri="{FF2B5EF4-FFF2-40B4-BE49-F238E27FC236}">
                      <a16:creationId xmlns:a16="http://schemas.microsoft.com/office/drawing/2014/main" id="{3A6C9BE7-7C7A-C96E-D8FD-027183FD16A1}"/>
                    </a:ext>
                  </a:extLst>
                </p14:cNvPr>
                <p14:cNvContentPartPr/>
                <p14:nvPr/>
              </p14:nvContentPartPr>
              <p14:xfrm>
                <a:off x="518701" y="3946878"/>
                <a:ext cx="59760" cy="190800"/>
              </p14:xfrm>
            </p:contentPart>
          </mc:Choice>
          <mc:Fallback>
            <p:pic>
              <p:nvPicPr>
                <p:cNvPr id="94" name="Pennanteckning 93">
                  <a:extLst>
                    <a:ext uri="{FF2B5EF4-FFF2-40B4-BE49-F238E27FC236}">
                      <a16:creationId xmlns:a16="http://schemas.microsoft.com/office/drawing/2014/main" id="{3A6C9BE7-7C7A-C96E-D8FD-027183FD16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0061" y="3937878"/>
                  <a:ext cx="77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5" name="Pennanteckning 94">
                  <a:extLst>
                    <a:ext uri="{FF2B5EF4-FFF2-40B4-BE49-F238E27FC236}">
                      <a16:creationId xmlns:a16="http://schemas.microsoft.com/office/drawing/2014/main" id="{2BA945DB-A26E-DF75-320B-025D1775DE3D}"/>
                    </a:ext>
                  </a:extLst>
                </p14:cNvPr>
                <p14:cNvContentPartPr/>
                <p14:nvPr/>
              </p14:nvContentPartPr>
              <p14:xfrm>
                <a:off x="636061" y="3899718"/>
                <a:ext cx="54720" cy="159840"/>
              </p14:xfrm>
            </p:contentPart>
          </mc:Choice>
          <mc:Fallback>
            <p:pic>
              <p:nvPicPr>
                <p:cNvPr id="95" name="Pennanteckning 94">
                  <a:extLst>
                    <a:ext uri="{FF2B5EF4-FFF2-40B4-BE49-F238E27FC236}">
                      <a16:creationId xmlns:a16="http://schemas.microsoft.com/office/drawing/2014/main" id="{2BA945DB-A26E-DF75-320B-025D1775DE3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7061" y="3891078"/>
                  <a:ext cx="72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6" name="Pennanteckning 95">
                  <a:extLst>
                    <a:ext uri="{FF2B5EF4-FFF2-40B4-BE49-F238E27FC236}">
                      <a16:creationId xmlns:a16="http://schemas.microsoft.com/office/drawing/2014/main" id="{A8F123BB-1A4C-34BA-B06E-52456BEEA51B}"/>
                    </a:ext>
                  </a:extLst>
                </p14:cNvPr>
                <p14:cNvContentPartPr/>
                <p14:nvPr/>
              </p14:nvContentPartPr>
              <p14:xfrm>
                <a:off x="789061" y="3806838"/>
                <a:ext cx="59760" cy="223200"/>
              </p14:xfrm>
            </p:contentPart>
          </mc:Choice>
          <mc:Fallback>
            <p:pic>
              <p:nvPicPr>
                <p:cNvPr id="96" name="Pennanteckning 95">
                  <a:extLst>
                    <a:ext uri="{FF2B5EF4-FFF2-40B4-BE49-F238E27FC236}">
                      <a16:creationId xmlns:a16="http://schemas.microsoft.com/office/drawing/2014/main" id="{A8F123BB-1A4C-34BA-B06E-52456BEEA51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0421" y="3797838"/>
                  <a:ext cx="77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8" name="Pennanteckning 97">
                  <a:extLst>
                    <a:ext uri="{FF2B5EF4-FFF2-40B4-BE49-F238E27FC236}">
                      <a16:creationId xmlns:a16="http://schemas.microsoft.com/office/drawing/2014/main" id="{27848A72-9C5E-F365-A6AA-BEE2998102AF}"/>
                    </a:ext>
                  </a:extLst>
                </p14:cNvPr>
                <p14:cNvContentPartPr/>
                <p14:nvPr/>
              </p14:nvContentPartPr>
              <p14:xfrm>
                <a:off x="734341" y="3610638"/>
                <a:ext cx="30600" cy="428400"/>
              </p14:xfrm>
            </p:contentPart>
          </mc:Choice>
          <mc:Fallback>
            <p:pic>
              <p:nvPicPr>
                <p:cNvPr id="98" name="Pennanteckning 97">
                  <a:extLst>
                    <a:ext uri="{FF2B5EF4-FFF2-40B4-BE49-F238E27FC236}">
                      <a16:creationId xmlns:a16="http://schemas.microsoft.com/office/drawing/2014/main" id="{27848A72-9C5E-F365-A6AA-BEE2998102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5701" y="3601638"/>
                  <a:ext cx="482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9" name="Pennanteckning 98">
                  <a:extLst>
                    <a:ext uri="{FF2B5EF4-FFF2-40B4-BE49-F238E27FC236}">
                      <a16:creationId xmlns:a16="http://schemas.microsoft.com/office/drawing/2014/main" id="{ACF5F1CA-17F6-4C8D-4710-12654151D5A7}"/>
                    </a:ext>
                  </a:extLst>
                </p14:cNvPr>
                <p14:cNvContentPartPr/>
                <p14:nvPr/>
              </p14:nvContentPartPr>
              <p14:xfrm>
                <a:off x="680701" y="3675798"/>
                <a:ext cx="360" cy="111600"/>
              </p14:xfrm>
            </p:contentPart>
          </mc:Choice>
          <mc:Fallback>
            <p:pic>
              <p:nvPicPr>
                <p:cNvPr id="99" name="Pennanteckning 98">
                  <a:extLst>
                    <a:ext uri="{FF2B5EF4-FFF2-40B4-BE49-F238E27FC236}">
                      <a16:creationId xmlns:a16="http://schemas.microsoft.com/office/drawing/2014/main" id="{ACF5F1CA-17F6-4C8D-4710-12654151D5A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2061" y="3667158"/>
                  <a:ext cx="18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1" name="Pennanteckning 100">
                  <a:extLst>
                    <a:ext uri="{FF2B5EF4-FFF2-40B4-BE49-F238E27FC236}">
                      <a16:creationId xmlns:a16="http://schemas.microsoft.com/office/drawing/2014/main" id="{288ABBB7-0CDB-0E56-E110-4A71D8D092FC}"/>
                    </a:ext>
                  </a:extLst>
                </p14:cNvPr>
                <p14:cNvContentPartPr/>
                <p14:nvPr/>
              </p14:nvContentPartPr>
              <p14:xfrm>
                <a:off x="1100101" y="3666798"/>
                <a:ext cx="10080" cy="288720"/>
              </p14:xfrm>
            </p:contentPart>
          </mc:Choice>
          <mc:Fallback>
            <p:pic>
              <p:nvPicPr>
                <p:cNvPr id="101" name="Pennanteckning 100">
                  <a:extLst>
                    <a:ext uri="{FF2B5EF4-FFF2-40B4-BE49-F238E27FC236}">
                      <a16:creationId xmlns:a16="http://schemas.microsoft.com/office/drawing/2014/main" id="{288ABBB7-0CDB-0E56-E110-4A71D8D092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1461" y="3657798"/>
                  <a:ext cx="277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2" name="Pennanteckning 101">
                  <a:extLst>
                    <a:ext uri="{FF2B5EF4-FFF2-40B4-BE49-F238E27FC236}">
                      <a16:creationId xmlns:a16="http://schemas.microsoft.com/office/drawing/2014/main" id="{6ED4ED5C-009F-6908-6C6D-26AE3DC831A2}"/>
                    </a:ext>
                  </a:extLst>
                </p14:cNvPr>
                <p14:cNvContentPartPr/>
                <p14:nvPr/>
              </p14:nvContentPartPr>
              <p14:xfrm>
                <a:off x="1130701" y="3834558"/>
                <a:ext cx="8640" cy="150840"/>
              </p14:xfrm>
            </p:contentPart>
          </mc:Choice>
          <mc:Fallback>
            <p:pic>
              <p:nvPicPr>
                <p:cNvPr id="102" name="Pennanteckning 101">
                  <a:extLst>
                    <a:ext uri="{FF2B5EF4-FFF2-40B4-BE49-F238E27FC236}">
                      <a16:creationId xmlns:a16="http://schemas.microsoft.com/office/drawing/2014/main" id="{6ED4ED5C-009F-6908-6C6D-26AE3DC831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1701" y="3825918"/>
                  <a:ext cx="26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4" name="Pennanteckning 103">
                  <a:extLst>
                    <a:ext uri="{FF2B5EF4-FFF2-40B4-BE49-F238E27FC236}">
                      <a16:creationId xmlns:a16="http://schemas.microsoft.com/office/drawing/2014/main" id="{9C8BC1E2-5E4C-54B9-84BB-72ADB5B05540}"/>
                    </a:ext>
                  </a:extLst>
                </p14:cNvPr>
                <p14:cNvContentPartPr/>
                <p14:nvPr/>
              </p14:nvContentPartPr>
              <p14:xfrm>
                <a:off x="1175341" y="3601278"/>
                <a:ext cx="360" cy="111240"/>
              </p14:xfrm>
            </p:contentPart>
          </mc:Choice>
          <mc:Fallback>
            <p:pic>
              <p:nvPicPr>
                <p:cNvPr id="104" name="Pennanteckning 103">
                  <a:extLst>
                    <a:ext uri="{FF2B5EF4-FFF2-40B4-BE49-F238E27FC236}">
                      <a16:creationId xmlns:a16="http://schemas.microsoft.com/office/drawing/2014/main" id="{9C8BC1E2-5E4C-54B9-84BB-72ADB5B055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66341" y="3592638"/>
                  <a:ext cx="18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6" name="Pennanteckning 105">
                  <a:extLst>
                    <a:ext uri="{FF2B5EF4-FFF2-40B4-BE49-F238E27FC236}">
                      <a16:creationId xmlns:a16="http://schemas.microsoft.com/office/drawing/2014/main" id="{465CA95E-83E9-3775-659A-C1806AA7559C}"/>
                    </a:ext>
                  </a:extLst>
                </p14:cNvPr>
                <p14:cNvContentPartPr/>
                <p14:nvPr/>
              </p14:nvContentPartPr>
              <p14:xfrm>
                <a:off x="513661" y="4786398"/>
                <a:ext cx="37080" cy="253080"/>
              </p14:xfrm>
            </p:contentPart>
          </mc:Choice>
          <mc:Fallback>
            <p:pic>
              <p:nvPicPr>
                <p:cNvPr id="106" name="Pennanteckning 105">
                  <a:extLst>
                    <a:ext uri="{FF2B5EF4-FFF2-40B4-BE49-F238E27FC236}">
                      <a16:creationId xmlns:a16="http://schemas.microsoft.com/office/drawing/2014/main" id="{465CA95E-83E9-3775-659A-C1806AA7559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5021" y="4777398"/>
                  <a:ext cx="54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7" name="Pennanteckning 106">
                  <a:extLst>
                    <a:ext uri="{FF2B5EF4-FFF2-40B4-BE49-F238E27FC236}">
                      <a16:creationId xmlns:a16="http://schemas.microsoft.com/office/drawing/2014/main" id="{BC8E5BAF-BAA4-E6B5-5214-CE2A4B48EAE1}"/>
                    </a:ext>
                  </a:extLst>
                </p14:cNvPr>
                <p14:cNvContentPartPr/>
                <p14:nvPr/>
              </p14:nvContentPartPr>
              <p14:xfrm>
                <a:off x="680701" y="4748958"/>
                <a:ext cx="10440" cy="249120"/>
              </p14:xfrm>
            </p:contentPart>
          </mc:Choice>
          <mc:Fallback>
            <p:pic>
              <p:nvPicPr>
                <p:cNvPr id="107" name="Pennanteckning 106">
                  <a:extLst>
                    <a:ext uri="{FF2B5EF4-FFF2-40B4-BE49-F238E27FC236}">
                      <a16:creationId xmlns:a16="http://schemas.microsoft.com/office/drawing/2014/main" id="{BC8E5BAF-BAA4-E6B5-5214-CE2A4B48EAE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2061" y="4740318"/>
                  <a:ext cx="28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8" name="Pennanteckning 107">
                  <a:extLst>
                    <a:ext uri="{FF2B5EF4-FFF2-40B4-BE49-F238E27FC236}">
                      <a16:creationId xmlns:a16="http://schemas.microsoft.com/office/drawing/2014/main" id="{9EC125A0-68CD-44A5-DE75-F47FFCC833A7}"/>
                    </a:ext>
                  </a:extLst>
                </p14:cNvPr>
                <p14:cNvContentPartPr/>
                <p14:nvPr/>
              </p14:nvContentPartPr>
              <p14:xfrm>
                <a:off x="802021" y="4692798"/>
                <a:ext cx="360" cy="213840"/>
              </p14:xfrm>
            </p:contentPart>
          </mc:Choice>
          <mc:Fallback>
            <p:pic>
              <p:nvPicPr>
                <p:cNvPr id="108" name="Pennanteckning 107">
                  <a:extLst>
                    <a:ext uri="{FF2B5EF4-FFF2-40B4-BE49-F238E27FC236}">
                      <a16:creationId xmlns:a16="http://schemas.microsoft.com/office/drawing/2014/main" id="{9EC125A0-68CD-44A5-DE75-F47FFCC833A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3381" y="4684158"/>
                  <a:ext cx="18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9" name="Pennanteckning 108">
                  <a:extLst>
                    <a:ext uri="{FF2B5EF4-FFF2-40B4-BE49-F238E27FC236}">
                      <a16:creationId xmlns:a16="http://schemas.microsoft.com/office/drawing/2014/main" id="{1D2ACF59-D846-E839-A899-318DAF4A5ABD}"/>
                    </a:ext>
                  </a:extLst>
                </p14:cNvPr>
                <p14:cNvContentPartPr/>
                <p14:nvPr/>
              </p14:nvContentPartPr>
              <p14:xfrm>
                <a:off x="858181" y="4487598"/>
                <a:ext cx="47160" cy="243720"/>
              </p14:xfrm>
            </p:contentPart>
          </mc:Choice>
          <mc:Fallback>
            <p:pic>
              <p:nvPicPr>
                <p:cNvPr id="109" name="Pennanteckning 108">
                  <a:extLst>
                    <a:ext uri="{FF2B5EF4-FFF2-40B4-BE49-F238E27FC236}">
                      <a16:creationId xmlns:a16="http://schemas.microsoft.com/office/drawing/2014/main" id="{1D2ACF59-D846-E839-A899-318DAF4A5AB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49181" y="4478958"/>
                  <a:ext cx="64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0" name="Pennanteckning 109">
                  <a:extLst>
                    <a:ext uri="{FF2B5EF4-FFF2-40B4-BE49-F238E27FC236}">
                      <a16:creationId xmlns:a16="http://schemas.microsoft.com/office/drawing/2014/main" id="{FB8951F0-7F8C-6452-BE9D-D8B402C4FA15}"/>
                    </a:ext>
                  </a:extLst>
                </p14:cNvPr>
                <p14:cNvContentPartPr/>
                <p14:nvPr/>
              </p14:nvContentPartPr>
              <p14:xfrm>
                <a:off x="942061" y="4282398"/>
                <a:ext cx="360" cy="241920"/>
              </p14:xfrm>
            </p:contentPart>
          </mc:Choice>
          <mc:Fallback>
            <p:pic>
              <p:nvPicPr>
                <p:cNvPr id="110" name="Pennanteckning 109">
                  <a:extLst>
                    <a:ext uri="{FF2B5EF4-FFF2-40B4-BE49-F238E27FC236}">
                      <a16:creationId xmlns:a16="http://schemas.microsoft.com/office/drawing/2014/main" id="{FB8951F0-7F8C-6452-BE9D-D8B402C4FA1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3421" y="4273758"/>
                  <a:ext cx="18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1" name="Pennanteckning 110">
                  <a:extLst>
                    <a:ext uri="{FF2B5EF4-FFF2-40B4-BE49-F238E27FC236}">
                      <a16:creationId xmlns:a16="http://schemas.microsoft.com/office/drawing/2014/main" id="{383299F3-3D20-D916-9A3A-66A1FDEC0CA7}"/>
                    </a:ext>
                  </a:extLst>
                </p14:cNvPr>
                <p14:cNvContentPartPr/>
                <p14:nvPr/>
              </p14:nvContentPartPr>
              <p14:xfrm>
                <a:off x="1054021" y="4338558"/>
                <a:ext cx="13680" cy="228600"/>
              </p14:xfrm>
            </p:contentPart>
          </mc:Choice>
          <mc:Fallback>
            <p:pic>
              <p:nvPicPr>
                <p:cNvPr id="111" name="Pennanteckning 110">
                  <a:extLst>
                    <a:ext uri="{FF2B5EF4-FFF2-40B4-BE49-F238E27FC236}">
                      <a16:creationId xmlns:a16="http://schemas.microsoft.com/office/drawing/2014/main" id="{383299F3-3D20-D916-9A3A-66A1FDEC0C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5021" y="4329558"/>
                  <a:ext cx="31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2" name="Pennanteckning 111">
                  <a:extLst>
                    <a:ext uri="{FF2B5EF4-FFF2-40B4-BE49-F238E27FC236}">
                      <a16:creationId xmlns:a16="http://schemas.microsoft.com/office/drawing/2014/main" id="{42D51BD2-DD45-9072-20E2-D83E6E725263}"/>
                    </a:ext>
                  </a:extLst>
                </p14:cNvPr>
                <p14:cNvContentPartPr/>
                <p14:nvPr/>
              </p14:nvContentPartPr>
              <p14:xfrm>
                <a:off x="1165981" y="4347558"/>
                <a:ext cx="19440" cy="607680"/>
              </p14:xfrm>
            </p:contentPart>
          </mc:Choice>
          <mc:Fallback>
            <p:pic>
              <p:nvPicPr>
                <p:cNvPr id="112" name="Pennanteckning 111">
                  <a:extLst>
                    <a:ext uri="{FF2B5EF4-FFF2-40B4-BE49-F238E27FC236}">
                      <a16:creationId xmlns:a16="http://schemas.microsoft.com/office/drawing/2014/main" id="{42D51BD2-DD45-9072-20E2-D83E6E72526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57341" y="4338918"/>
                  <a:ext cx="3708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3" name="Pennanteckning 112">
                  <a:extLst>
                    <a:ext uri="{FF2B5EF4-FFF2-40B4-BE49-F238E27FC236}">
                      <a16:creationId xmlns:a16="http://schemas.microsoft.com/office/drawing/2014/main" id="{F001A0A4-5E69-970C-36D0-997ED8C9FDB3}"/>
                    </a:ext>
                  </a:extLst>
                </p14:cNvPr>
                <p14:cNvContentPartPr/>
                <p14:nvPr/>
              </p14:nvContentPartPr>
              <p14:xfrm>
                <a:off x="1249861" y="4571478"/>
                <a:ext cx="11880" cy="437760"/>
              </p14:xfrm>
            </p:contentPart>
          </mc:Choice>
          <mc:Fallback>
            <p:pic>
              <p:nvPicPr>
                <p:cNvPr id="113" name="Pennanteckning 112">
                  <a:extLst>
                    <a:ext uri="{FF2B5EF4-FFF2-40B4-BE49-F238E27FC236}">
                      <a16:creationId xmlns:a16="http://schemas.microsoft.com/office/drawing/2014/main" id="{F001A0A4-5E69-970C-36D0-997ED8C9FDB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41221" y="4562838"/>
                  <a:ext cx="29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14" name="Pennanteckning 113">
                  <a:extLst>
                    <a:ext uri="{FF2B5EF4-FFF2-40B4-BE49-F238E27FC236}">
                      <a16:creationId xmlns:a16="http://schemas.microsoft.com/office/drawing/2014/main" id="{BA2D65EF-78D3-18B4-991C-75E656AC5781}"/>
                    </a:ext>
                  </a:extLst>
                </p14:cNvPr>
                <p14:cNvContentPartPr/>
                <p14:nvPr/>
              </p14:nvContentPartPr>
              <p14:xfrm>
                <a:off x="1333741" y="4608918"/>
                <a:ext cx="19440" cy="383760"/>
              </p14:xfrm>
            </p:contentPart>
          </mc:Choice>
          <mc:Fallback>
            <p:pic>
              <p:nvPicPr>
                <p:cNvPr id="114" name="Pennanteckning 113">
                  <a:extLst>
                    <a:ext uri="{FF2B5EF4-FFF2-40B4-BE49-F238E27FC236}">
                      <a16:creationId xmlns:a16="http://schemas.microsoft.com/office/drawing/2014/main" id="{BA2D65EF-78D3-18B4-991C-75E656AC578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25101" y="4600278"/>
                  <a:ext cx="370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16" name="Pennanteckning 115">
                  <a:extLst>
                    <a:ext uri="{FF2B5EF4-FFF2-40B4-BE49-F238E27FC236}">
                      <a16:creationId xmlns:a16="http://schemas.microsoft.com/office/drawing/2014/main" id="{EEF116C0-74F6-D008-B8A1-8BF190C1D62B}"/>
                    </a:ext>
                  </a:extLst>
                </p14:cNvPr>
                <p14:cNvContentPartPr/>
                <p14:nvPr/>
              </p14:nvContentPartPr>
              <p14:xfrm>
                <a:off x="1528501" y="3619998"/>
                <a:ext cx="11520" cy="430200"/>
              </p14:xfrm>
            </p:contentPart>
          </mc:Choice>
          <mc:Fallback>
            <p:pic>
              <p:nvPicPr>
                <p:cNvPr id="116" name="Pennanteckning 115">
                  <a:extLst>
                    <a:ext uri="{FF2B5EF4-FFF2-40B4-BE49-F238E27FC236}">
                      <a16:creationId xmlns:a16="http://schemas.microsoft.com/office/drawing/2014/main" id="{EEF116C0-74F6-D008-B8A1-8BF190C1D62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19501" y="3611358"/>
                  <a:ext cx="291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8" name="Pennanteckning 117">
                  <a:extLst>
                    <a:ext uri="{FF2B5EF4-FFF2-40B4-BE49-F238E27FC236}">
                      <a16:creationId xmlns:a16="http://schemas.microsoft.com/office/drawing/2014/main" id="{7CA408D6-2FD2-D749-2A45-4A6B89458FB9}"/>
                    </a:ext>
                  </a:extLst>
                </p14:cNvPr>
                <p14:cNvContentPartPr/>
                <p14:nvPr/>
              </p14:nvContentPartPr>
              <p14:xfrm>
                <a:off x="1435981" y="3685518"/>
                <a:ext cx="35280" cy="273240"/>
              </p14:xfrm>
            </p:contentPart>
          </mc:Choice>
          <mc:Fallback>
            <p:pic>
              <p:nvPicPr>
                <p:cNvPr id="118" name="Pennanteckning 117">
                  <a:extLst>
                    <a:ext uri="{FF2B5EF4-FFF2-40B4-BE49-F238E27FC236}">
                      <a16:creationId xmlns:a16="http://schemas.microsoft.com/office/drawing/2014/main" id="{7CA408D6-2FD2-D749-2A45-4A6B89458FB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26981" y="3676518"/>
                  <a:ext cx="529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19" name="Pennanteckning 118">
                  <a:extLst>
                    <a:ext uri="{FF2B5EF4-FFF2-40B4-BE49-F238E27FC236}">
                      <a16:creationId xmlns:a16="http://schemas.microsoft.com/office/drawing/2014/main" id="{DFC1A327-E3E4-8516-CB28-96E0A309C62D}"/>
                    </a:ext>
                  </a:extLst>
                </p14:cNvPr>
                <p14:cNvContentPartPr/>
                <p14:nvPr/>
              </p14:nvContentPartPr>
              <p14:xfrm>
                <a:off x="1623181" y="3629358"/>
                <a:ext cx="13320" cy="736560"/>
              </p14:xfrm>
            </p:contentPart>
          </mc:Choice>
          <mc:Fallback>
            <p:pic>
              <p:nvPicPr>
                <p:cNvPr id="119" name="Pennanteckning 118">
                  <a:extLst>
                    <a:ext uri="{FF2B5EF4-FFF2-40B4-BE49-F238E27FC236}">
                      <a16:creationId xmlns:a16="http://schemas.microsoft.com/office/drawing/2014/main" id="{DFC1A327-E3E4-8516-CB28-96E0A309C62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14181" y="3620358"/>
                  <a:ext cx="3096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20" name="Pennanteckning 119">
                  <a:extLst>
                    <a:ext uri="{FF2B5EF4-FFF2-40B4-BE49-F238E27FC236}">
                      <a16:creationId xmlns:a16="http://schemas.microsoft.com/office/drawing/2014/main" id="{15D72167-C4B1-9F82-E422-BEE5D3F2B81B}"/>
                    </a:ext>
                  </a:extLst>
                </p14:cNvPr>
                <p14:cNvContentPartPr/>
                <p14:nvPr/>
              </p14:nvContentPartPr>
              <p14:xfrm>
                <a:off x="1735141" y="4123638"/>
                <a:ext cx="18360" cy="423000"/>
              </p14:xfrm>
            </p:contentPart>
          </mc:Choice>
          <mc:Fallback>
            <p:pic>
              <p:nvPicPr>
                <p:cNvPr id="120" name="Pennanteckning 119">
                  <a:extLst>
                    <a:ext uri="{FF2B5EF4-FFF2-40B4-BE49-F238E27FC236}">
                      <a16:creationId xmlns:a16="http://schemas.microsoft.com/office/drawing/2014/main" id="{15D72167-C4B1-9F82-E422-BEE5D3F2B81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726501" y="4114998"/>
                  <a:ext cx="360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1" name="Pennanteckning 120">
                  <a:extLst>
                    <a:ext uri="{FF2B5EF4-FFF2-40B4-BE49-F238E27FC236}">
                      <a16:creationId xmlns:a16="http://schemas.microsoft.com/office/drawing/2014/main" id="{715BE19E-E7E7-3892-06F8-7705C26863F2}"/>
                    </a:ext>
                  </a:extLst>
                </p14:cNvPr>
                <p14:cNvContentPartPr/>
                <p14:nvPr/>
              </p14:nvContentPartPr>
              <p14:xfrm>
                <a:off x="1837741" y="4152078"/>
                <a:ext cx="64440" cy="88200"/>
              </p14:xfrm>
            </p:contentPart>
          </mc:Choice>
          <mc:Fallback>
            <p:pic>
              <p:nvPicPr>
                <p:cNvPr id="121" name="Pennanteckning 120">
                  <a:extLst>
                    <a:ext uri="{FF2B5EF4-FFF2-40B4-BE49-F238E27FC236}">
                      <a16:creationId xmlns:a16="http://schemas.microsoft.com/office/drawing/2014/main" id="{715BE19E-E7E7-3892-06F8-7705C26863F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829101" y="4143078"/>
                  <a:ext cx="82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22" name="Pennanteckning 121">
                  <a:extLst>
                    <a:ext uri="{FF2B5EF4-FFF2-40B4-BE49-F238E27FC236}">
                      <a16:creationId xmlns:a16="http://schemas.microsoft.com/office/drawing/2014/main" id="{AA45AA1F-CA92-9AE5-9C2E-7921920820E7}"/>
                    </a:ext>
                  </a:extLst>
                </p14:cNvPr>
                <p14:cNvContentPartPr/>
                <p14:nvPr/>
              </p14:nvContentPartPr>
              <p14:xfrm>
                <a:off x="1846381" y="4244958"/>
                <a:ext cx="12600" cy="279360"/>
              </p14:xfrm>
            </p:contentPart>
          </mc:Choice>
          <mc:Fallback>
            <p:pic>
              <p:nvPicPr>
                <p:cNvPr id="122" name="Pennanteckning 121">
                  <a:extLst>
                    <a:ext uri="{FF2B5EF4-FFF2-40B4-BE49-F238E27FC236}">
                      <a16:creationId xmlns:a16="http://schemas.microsoft.com/office/drawing/2014/main" id="{AA45AA1F-CA92-9AE5-9C2E-7921920820E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837741" y="4236318"/>
                  <a:ext cx="30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3" name="Pennanteckning 122">
                  <a:extLst>
                    <a:ext uri="{FF2B5EF4-FFF2-40B4-BE49-F238E27FC236}">
                      <a16:creationId xmlns:a16="http://schemas.microsoft.com/office/drawing/2014/main" id="{717D427F-DAAB-8363-54DE-C9BD8E164A96}"/>
                    </a:ext>
                  </a:extLst>
                </p14:cNvPr>
                <p14:cNvContentPartPr/>
                <p14:nvPr/>
              </p14:nvContentPartPr>
              <p14:xfrm>
                <a:off x="1883101" y="4263678"/>
                <a:ext cx="20520" cy="251280"/>
              </p14:xfrm>
            </p:contentPart>
          </mc:Choice>
          <mc:Fallback>
            <p:pic>
              <p:nvPicPr>
                <p:cNvPr id="123" name="Pennanteckning 122">
                  <a:extLst>
                    <a:ext uri="{FF2B5EF4-FFF2-40B4-BE49-F238E27FC236}">
                      <a16:creationId xmlns:a16="http://schemas.microsoft.com/office/drawing/2014/main" id="{717D427F-DAAB-8363-54DE-C9BD8E164A9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874101" y="4255038"/>
                  <a:ext cx="381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24" name="Pennanteckning 123">
                  <a:extLst>
                    <a:ext uri="{FF2B5EF4-FFF2-40B4-BE49-F238E27FC236}">
                      <a16:creationId xmlns:a16="http://schemas.microsoft.com/office/drawing/2014/main" id="{E3D1721B-DBF3-EDEB-6362-DB171094DEF2}"/>
                    </a:ext>
                  </a:extLst>
                </p14:cNvPr>
                <p14:cNvContentPartPr/>
                <p14:nvPr/>
              </p14:nvContentPartPr>
              <p14:xfrm>
                <a:off x="1772581" y="4832838"/>
                <a:ext cx="38160" cy="140760"/>
              </p14:xfrm>
            </p:contentPart>
          </mc:Choice>
          <mc:Fallback>
            <p:pic>
              <p:nvPicPr>
                <p:cNvPr id="124" name="Pennanteckning 123">
                  <a:extLst>
                    <a:ext uri="{FF2B5EF4-FFF2-40B4-BE49-F238E27FC236}">
                      <a16:creationId xmlns:a16="http://schemas.microsoft.com/office/drawing/2014/main" id="{E3D1721B-DBF3-EDEB-6362-DB171094DEF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63581" y="4824198"/>
                  <a:ext cx="55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25" name="Pennanteckning 124">
                  <a:extLst>
                    <a:ext uri="{FF2B5EF4-FFF2-40B4-BE49-F238E27FC236}">
                      <a16:creationId xmlns:a16="http://schemas.microsoft.com/office/drawing/2014/main" id="{B467233E-6705-FAA6-FA5E-DD18F86C927B}"/>
                    </a:ext>
                  </a:extLst>
                </p14:cNvPr>
                <p14:cNvContentPartPr/>
                <p14:nvPr/>
              </p14:nvContentPartPr>
              <p14:xfrm>
                <a:off x="1828741" y="4758678"/>
                <a:ext cx="28800" cy="166680"/>
              </p14:xfrm>
            </p:contentPart>
          </mc:Choice>
          <mc:Fallback>
            <p:pic>
              <p:nvPicPr>
                <p:cNvPr id="125" name="Pennanteckning 124">
                  <a:extLst>
                    <a:ext uri="{FF2B5EF4-FFF2-40B4-BE49-F238E27FC236}">
                      <a16:creationId xmlns:a16="http://schemas.microsoft.com/office/drawing/2014/main" id="{B467233E-6705-FAA6-FA5E-DD18F86C927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19741" y="4749678"/>
                  <a:ext cx="46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26" name="Pennanteckning 125">
                  <a:extLst>
                    <a:ext uri="{FF2B5EF4-FFF2-40B4-BE49-F238E27FC236}">
                      <a16:creationId xmlns:a16="http://schemas.microsoft.com/office/drawing/2014/main" id="{02F6A633-4391-E79C-C004-C4D9B05E335E}"/>
                    </a:ext>
                  </a:extLst>
                </p14:cNvPr>
                <p14:cNvContentPartPr/>
                <p14:nvPr/>
              </p14:nvContentPartPr>
              <p14:xfrm>
                <a:off x="1883821" y="4805118"/>
                <a:ext cx="10800" cy="158040"/>
              </p14:xfrm>
            </p:contentPart>
          </mc:Choice>
          <mc:Fallback>
            <p:pic>
              <p:nvPicPr>
                <p:cNvPr id="126" name="Pennanteckning 125">
                  <a:extLst>
                    <a:ext uri="{FF2B5EF4-FFF2-40B4-BE49-F238E27FC236}">
                      <a16:creationId xmlns:a16="http://schemas.microsoft.com/office/drawing/2014/main" id="{02F6A633-4391-E79C-C004-C4D9B05E335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874821" y="4796118"/>
                  <a:ext cx="284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upp 217">
            <a:extLst>
              <a:ext uri="{FF2B5EF4-FFF2-40B4-BE49-F238E27FC236}">
                <a16:creationId xmlns:a16="http://schemas.microsoft.com/office/drawing/2014/main" id="{3BF104E4-B4CF-2DA8-33E4-8607CA08FEA5}"/>
              </a:ext>
            </a:extLst>
          </p:cNvPr>
          <p:cNvGrpSpPr/>
          <p:nvPr/>
        </p:nvGrpSpPr>
        <p:grpSpPr>
          <a:xfrm>
            <a:off x="3451981" y="2145798"/>
            <a:ext cx="1899360" cy="4662000"/>
            <a:chOff x="3451981" y="2145798"/>
            <a:chExt cx="1899360" cy="46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0" name="Pennanteckning 59">
                  <a:extLst>
                    <a:ext uri="{FF2B5EF4-FFF2-40B4-BE49-F238E27FC236}">
                      <a16:creationId xmlns:a16="http://schemas.microsoft.com/office/drawing/2014/main" id="{F3A6D8AC-CEAC-F01E-D72A-E90AFD8A47D5}"/>
                    </a:ext>
                  </a:extLst>
                </p14:cNvPr>
                <p14:cNvContentPartPr/>
                <p14:nvPr/>
              </p14:nvContentPartPr>
              <p14:xfrm>
                <a:off x="3451981" y="5832918"/>
                <a:ext cx="1312560" cy="801360"/>
              </p14:xfrm>
            </p:contentPart>
          </mc:Choice>
          <mc:Fallback>
            <p:pic>
              <p:nvPicPr>
                <p:cNvPr id="60" name="Pennanteckning 59">
                  <a:extLst>
                    <a:ext uri="{FF2B5EF4-FFF2-40B4-BE49-F238E27FC236}">
                      <a16:creationId xmlns:a16="http://schemas.microsoft.com/office/drawing/2014/main" id="{F3A6D8AC-CEAC-F01E-D72A-E90AFD8A47D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442981" y="5824278"/>
                  <a:ext cx="133020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1" name="Pennanteckning 60">
                  <a:extLst>
                    <a:ext uri="{FF2B5EF4-FFF2-40B4-BE49-F238E27FC236}">
                      <a16:creationId xmlns:a16="http://schemas.microsoft.com/office/drawing/2014/main" id="{6A5C8E45-77B0-D1F7-A0E2-D2EFA8875EC6}"/>
                    </a:ext>
                  </a:extLst>
                </p14:cNvPr>
                <p14:cNvContentPartPr/>
                <p14:nvPr/>
              </p14:nvContentPartPr>
              <p14:xfrm>
                <a:off x="3638461" y="5296878"/>
                <a:ext cx="613080" cy="712080"/>
              </p14:xfrm>
            </p:contentPart>
          </mc:Choice>
          <mc:Fallback>
            <p:pic>
              <p:nvPicPr>
                <p:cNvPr id="61" name="Pennanteckning 60">
                  <a:extLst>
                    <a:ext uri="{FF2B5EF4-FFF2-40B4-BE49-F238E27FC236}">
                      <a16:creationId xmlns:a16="http://schemas.microsoft.com/office/drawing/2014/main" id="{6A5C8E45-77B0-D1F7-A0E2-D2EFA8875EC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29461" y="5288238"/>
                  <a:ext cx="63072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2" name="Pennanteckning 61">
                  <a:extLst>
                    <a:ext uri="{FF2B5EF4-FFF2-40B4-BE49-F238E27FC236}">
                      <a16:creationId xmlns:a16="http://schemas.microsoft.com/office/drawing/2014/main" id="{E824C3BA-409C-715D-AB46-043420743D71}"/>
                    </a:ext>
                  </a:extLst>
                </p14:cNvPr>
                <p14:cNvContentPartPr/>
                <p14:nvPr/>
              </p14:nvContentPartPr>
              <p14:xfrm>
                <a:off x="3694621" y="5375358"/>
                <a:ext cx="363240" cy="279000"/>
              </p14:xfrm>
            </p:contentPart>
          </mc:Choice>
          <mc:Fallback>
            <p:pic>
              <p:nvPicPr>
                <p:cNvPr id="62" name="Pennanteckning 61">
                  <a:extLst>
                    <a:ext uri="{FF2B5EF4-FFF2-40B4-BE49-F238E27FC236}">
                      <a16:creationId xmlns:a16="http://schemas.microsoft.com/office/drawing/2014/main" id="{E824C3BA-409C-715D-AB46-043420743D7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85621" y="5366718"/>
                  <a:ext cx="380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4" name="Pennanteckning 63">
                  <a:extLst>
                    <a:ext uri="{FF2B5EF4-FFF2-40B4-BE49-F238E27FC236}">
                      <a16:creationId xmlns:a16="http://schemas.microsoft.com/office/drawing/2014/main" id="{0CF59E7B-BE26-F00F-66CD-0AAE4582001D}"/>
                    </a:ext>
                  </a:extLst>
                </p14:cNvPr>
                <p14:cNvContentPartPr/>
                <p14:nvPr/>
              </p14:nvContentPartPr>
              <p14:xfrm>
                <a:off x="4292581" y="5279238"/>
                <a:ext cx="265680" cy="493200"/>
              </p14:xfrm>
            </p:contentPart>
          </mc:Choice>
          <mc:Fallback>
            <p:pic>
              <p:nvPicPr>
                <p:cNvPr id="64" name="Pennanteckning 63">
                  <a:extLst>
                    <a:ext uri="{FF2B5EF4-FFF2-40B4-BE49-F238E27FC236}">
                      <a16:creationId xmlns:a16="http://schemas.microsoft.com/office/drawing/2014/main" id="{0CF59E7B-BE26-F00F-66CD-0AAE4582001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283941" y="5270598"/>
                  <a:ext cx="2833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6" name="Pennanteckning 65">
                  <a:extLst>
                    <a:ext uri="{FF2B5EF4-FFF2-40B4-BE49-F238E27FC236}">
                      <a16:creationId xmlns:a16="http://schemas.microsoft.com/office/drawing/2014/main" id="{EA7DB437-9C06-3AA2-D695-A4EA68300DDB}"/>
                    </a:ext>
                  </a:extLst>
                </p14:cNvPr>
                <p14:cNvContentPartPr/>
                <p14:nvPr/>
              </p14:nvContentPartPr>
              <p14:xfrm>
                <a:off x="4634581" y="5280678"/>
                <a:ext cx="402120" cy="997560"/>
              </p14:xfrm>
            </p:contentPart>
          </mc:Choice>
          <mc:Fallback>
            <p:pic>
              <p:nvPicPr>
                <p:cNvPr id="66" name="Pennanteckning 65">
                  <a:extLst>
                    <a:ext uri="{FF2B5EF4-FFF2-40B4-BE49-F238E27FC236}">
                      <a16:creationId xmlns:a16="http://schemas.microsoft.com/office/drawing/2014/main" id="{EA7DB437-9C06-3AA2-D695-A4EA68300DD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625581" y="5272038"/>
                  <a:ext cx="419760" cy="10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7" name="Pennanteckning 66">
                  <a:extLst>
                    <a:ext uri="{FF2B5EF4-FFF2-40B4-BE49-F238E27FC236}">
                      <a16:creationId xmlns:a16="http://schemas.microsoft.com/office/drawing/2014/main" id="{FAD5CF61-56A9-F560-0501-6EEE09DCF8EF}"/>
                    </a:ext>
                  </a:extLst>
                </p14:cNvPr>
                <p14:cNvContentPartPr/>
                <p14:nvPr/>
              </p14:nvContentPartPr>
              <p14:xfrm>
                <a:off x="4860661" y="5271678"/>
                <a:ext cx="167760" cy="671040"/>
              </p14:xfrm>
            </p:contentPart>
          </mc:Choice>
          <mc:Fallback>
            <p:pic>
              <p:nvPicPr>
                <p:cNvPr id="67" name="Pennanteckning 66">
                  <a:extLst>
                    <a:ext uri="{FF2B5EF4-FFF2-40B4-BE49-F238E27FC236}">
                      <a16:creationId xmlns:a16="http://schemas.microsoft.com/office/drawing/2014/main" id="{FAD5CF61-56A9-F560-0501-6EEE09DCF8E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52021" y="5262678"/>
                  <a:ext cx="18540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9" name="Pennanteckning 68">
                  <a:extLst>
                    <a:ext uri="{FF2B5EF4-FFF2-40B4-BE49-F238E27FC236}">
                      <a16:creationId xmlns:a16="http://schemas.microsoft.com/office/drawing/2014/main" id="{D78A2F37-B8D5-C11B-B08D-82FB2DD32622}"/>
                    </a:ext>
                  </a:extLst>
                </p14:cNvPr>
                <p14:cNvContentPartPr/>
                <p14:nvPr/>
              </p14:nvContentPartPr>
              <p14:xfrm>
                <a:off x="3685261" y="4723038"/>
                <a:ext cx="1062360" cy="454320"/>
              </p14:xfrm>
            </p:contentPart>
          </mc:Choice>
          <mc:Fallback>
            <p:pic>
              <p:nvPicPr>
                <p:cNvPr id="69" name="Pennanteckning 68">
                  <a:extLst>
                    <a:ext uri="{FF2B5EF4-FFF2-40B4-BE49-F238E27FC236}">
                      <a16:creationId xmlns:a16="http://schemas.microsoft.com/office/drawing/2014/main" id="{D78A2F37-B8D5-C11B-B08D-82FB2DD3262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76621" y="4714038"/>
                  <a:ext cx="10800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0" name="Pennanteckning 69">
                  <a:extLst>
                    <a:ext uri="{FF2B5EF4-FFF2-40B4-BE49-F238E27FC236}">
                      <a16:creationId xmlns:a16="http://schemas.microsoft.com/office/drawing/2014/main" id="{D9980254-3910-83EC-26B9-6D9B0AC9FA0C}"/>
                    </a:ext>
                  </a:extLst>
                </p14:cNvPr>
                <p14:cNvContentPartPr/>
                <p14:nvPr/>
              </p14:nvContentPartPr>
              <p14:xfrm>
                <a:off x="3517141" y="4607838"/>
                <a:ext cx="1790640" cy="505800"/>
              </p14:xfrm>
            </p:contentPart>
          </mc:Choice>
          <mc:Fallback>
            <p:pic>
              <p:nvPicPr>
                <p:cNvPr id="70" name="Pennanteckning 69">
                  <a:extLst>
                    <a:ext uri="{FF2B5EF4-FFF2-40B4-BE49-F238E27FC236}">
                      <a16:creationId xmlns:a16="http://schemas.microsoft.com/office/drawing/2014/main" id="{D9980254-3910-83EC-26B9-6D9B0AC9FA0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508501" y="4599198"/>
                  <a:ext cx="180828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2" name="Pennanteckning 71">
                  <a:extLst>
                    <a:ext uri="{FF2B5EF4-FFF2-40B4-BE49-F238E27FC236}">
                      <a16:creationId xmlns:a16="http://schemas.microsoft.com/office/drawing/2014/main" id="{33DF5163-694A-E841-833C-B0A55A499D24}"/>
                    </a:ext>
                  </a:extLst>
                </p14:cNvPr>
                <p14:cNvContentPartPr/>
                <p14:nvPr/>
              </p14:nvContentPartPr>
              <p14:xfrm>
                <a:off x="3545221" y="3681198"/>
                <a:ext cx="534240" cy="956160"/>
              </p14:xfrm>
            </p:contentPart>
          </mc:Choice>
          <mc:Fallback>
            <p:pic>
              <p:nvPicPr>
                <p:cNvPr id="72" name="Pennanteckning 71">
                  <a:extLst>
                    <a:ext uri="{FF2B5EF4-FFF2-40B4-BE49-F238E27FC236}">
                      <a16:creationId xmlns:a16="http://schemas.microsoft.com/office/drawing/2014/main" id="{33DF5163-694A-E841-833C-B0A55A499D2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536581" y="3672558"/>
                  <a:ext cx="551880" cy="9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3" name="Pennanteckning 72">
                  <a:extLst>
                    <a:ext uri="{FF2B5EF4-FFF2-40B4-BE49-F238E27FC236}">
                      <a16:creationId xmlns:a16="http://schemas.microsoft.com/office/drawing/2014/main" id="{5BA5F9AD-0188-BAC6-9A1C-9A1E42491D33}"/>
                    </a:ext>
                  </a:extLst>
                </p14:cNvPr>
                <p14:cNvContentPartPr/>
                <p14:nvPr/>
              </p14:nvContentPartPr>
              <p14:xfrm>
                <a:off x="3516781" y="3720078"/>
                <a:ext cx="295560" cy="451080"/>
              </p14:xfrm>
            </p:contentPart>
          </mc:Choice>
          <mc:Fallback>
            <p:pic>
              <p:nvPicPr>
                <p:cNvPr id="73" name="Pennanteckning 72">
                  <a:extLst>
                    <a:ext uri="{FF2B5EF4-FFF2-40B4-BE49-F238E27FC236}">
                      <a16:creationId xmlns:a16="http://schemas.microsoft.com/office/drawing/2014/main" id="{5BA5F9AD-0188-BAC6-9A1C-9A1E42491D3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508141" y="3711078"/>
                  <a:ext cx="3132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5" name="Pennanteckning 74">
                  <a:extLst>
                    <a:ext uri="{FF2B5EF4-FFF2-40B4-BE49-F238E27FC236}">
                      <a16:creationId xmlns:a16="http://schemas.microsoft.com/office/drawing/2014/main" id="{AC85DA7B-0F9F-52DC-BFA5-7CA0D2D70DF2}"/>
                    </a:ext>
                  </a:extLst>
                </p14:cNvPr>
                <p14:cNvContentPartPr/>
                <p14:nvPr/>
              </p14:nvContentPartPr>
              <p14:xfrm>
                <a:off x="4272781" y="3704238"/>
                <a:ext cx="305280" cy="388800"/>
              </p14:xfrm>
            </p:contentPart>
          </mc:Choice>
          <mc:Fallback>
            <p:pic>
              <p:nvPicPr>
                <p:cNvPr id="75" name="Pennanteckning 74">
                  <a:extLst>
                    <a:ext uri="{FF2B5EF4-FFF2-40B4-BE49-F238E27FC236}">
                      <a16:creationId xmlns:a16="http://schemas.microsoft.com/office/drawing/2014/main" id="{AC85DA7B-0F9F-52DC-BFA5-7CA0D2D70DF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263781" y="3695238"/>
                  <a:ext cx="3229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6" name="Pennanteckning 75">
                  <a:extLst>
                    <a:ext uri="{FF2B5EF4-FFF2-40B4-BE49-F238E27FC236}">
                      <a16:creationId xmlns:a16="http://schemas.microsoft.com/office/drawing/2014/main" id="{8FEDDC27-6AD6-B14C-3694-7E2970C1E744}"/>
                    </a:ext>
                  </a:extLst>
                </p14:cNvPr>
                <p14:cNvContentPartPr/>
                <p14:nvPr/>
              </p14:nvContentPartPr>
              <p14:xfrm>
                <a:off x="4682821" y="3704238"/>
                <a:ext cx="668520" cy="1245240"/>
              </p14:xfrm>
            </p:contentPart>
          </mc:Choice>
          <mc:Fallback>
            <p:pic>
              <p:nvPicPr>
                <p:cNvPr id="76" name="Pennanteckning 75">
                  <a:extLst>
                    <a:ext uri="{FF2B5EF4-FFF2-40B4-BE49-F238E27FC236}">
                      <a16:creationId xmlns:a16="http://schemas.microsoft.com/office/drawing/2014/main" id="{8FEDDC27-6AD6-B14C-3694-7E2970C1E7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673821" y="3695238"/>
                  <a:ext cx="686160" cy="12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7" name="Pennanteckning 76">
                  <a:extLst>
                    <a:ext uri="{FF2B5EF4-FFF2-40B4-BE49-F238E27FC236}">
                      <a16:creationId xmlns:a16="http://schemas.microsoft.com/office/drawing/2014/main" id="{2546CE54-E464-F50D-405E-DF43A699532B}"/>
                    </a:ext>
                  </a:extLst>
                </p14:cNvPr>
                <p14:cNvContentPartPr/>
                <p14:nvPr/>
              </p14:nvContentPartPr>
              <p14:xfrm>
                <a:off x="5029141" y="3713238"/>
                <a:ext cx="320040" cy="715320"/>
              </p14:xfrm>
            </p:contentPart>
          </mc:Choice>
          <mc:Fallback>
            <p:pic>
              <p:nvPicPr>
                <p:cNvPr id="77" name="Pennanteckning 76">
                  <a:extLst>
                    <a:ext uri="{FF2B5EF4-FFF2-40B4-BE49-F238E27FC236}">
                      <a16:creationId xmlns:a16="http://schemas.microsoft.com/office/drawing/2014/main" id="{2546CE54-E464-F50D-405E-DF43A699532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020141" y="3704598"/>
                  <a:ext cx="33768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9" name="Pennanteckning 78">
                  <a:extLst>
                    <a:ext uri="{FF2B5EF4-FFF2-40B4-BE49-F238E27FC236}">
                      <a16:creationId xmlns:a16="http://schemas.microsoft.com/office/drawing/2014/main" id="{B36CCCD5-48AB-474F-E659-19FB1F2FDD54}"/>
                    </a:ext>
                  </a:extLst>
                </p14:cNvPr>
                <p14:cNvContentPartPr/>
                <p14:nvPr/>
              </p14:nvContentPartPr>
              <p14:xfrm>
                <a:off x="3713341" y="2805318"/>
                <a:ext cx="768240" cy="805680"/>
              </p14:xfrm>
            </p:contentPart>
          </mc:Choice>
          <mc:Fallback>
            <p:pic>
              <p:nvPicPr>
                <p:cNvPr id="79" name="Pennanteckning 78">
                  <a:extLst>
                    <a:ext uri="{FF2B5EF4-FFF2-40B4-BE49-F238E27FC236}">
                      <a16:creationId xmlns:a16="http://schemas.microsoft.com/office/drawing/2014/main" id="{B36CCCD5-48AB-474F-E659-19FB1F2FDD5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04341" y="2796318"/>
                  <a:ext cx="785880" cy="82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0" name="Pennanteckning 79">
                  <a:extLst>
                    <a:ext uri="{FF2B5EF4-FFF2-40B4-BE49-F238E27FC236}">
                      <a16:creationId xmlns:a16="http://schemas.microsoft.com/office/drawing/2014/main" id="{3D339F3B-6DBF-6FAB-094A-14FE72F031F1}"/>
                    </a:ext>
                  </a:extLst>
                </p14:cNvPr>
                <p14:cNvContentPartPr/>
                <p14:nvPr/>
              </p14:nvContentPartPr>
              <p14:xfrm>
                <a:off x="3535861" y="2732958"/>
                <a:ext cx="1362960" cy="989640"/>
              </p14:xfrm>
            </p:contentPart>
          </mc:Choice>
          <mc:Fallback>
            <p:pic>
              <p:nvPicPr>
                <p:cNvPr id="80" name="Pennanteckning 79">
                  <a:extLst>
                    <a:ext uri="{FF2B5EF4-FFF2-40B4-BE49-F238E27FC236}">
                      <a16:creationId xmlns:a16="http://schemas.microsoft.com/office/drawing/2014/main" id="{3D339F3B-6DBF-6FAB-094A-14FE72F031F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526861" y="2723958"/>
                  <a:ext cx="1380600" cy="10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2" name="Pennanteckning 81">
                  <a:extLst>
                    <a:ext uri="{FF2B5EF4-FFF2-40B4-BE49-F238E27FC236}">
                      <a16:creationId xmlns:a16="http://schemas.microsoft.com/office/drawing/2014/main" id="{FAD15B68-D769-B332-6EE3-D3DA27D3CC6E}"/>
                    </a:ext>
                  </a:extLst>
                </p14:cNvPr>
                <p14:cNvContentPartPr/>
                <p14:nvPr/>
              </p14:nvContentPartPr>
              <p14:xfrm>
                <a:off x="3526501" y="2236878"/>
                <a:ext cx="501120" cy="786240"/>
              </p14:xfrm>
            </p:contentPart>
          </mc:Choice>
          <mc:Fallback>
            <p:pic>
              <p:nvPicPr>
                <p:cNvPr id="82" name="Pennanteckning 81">
                  <a:extLst>
                    <a:ext uri="{FF2B5EF4-FFF2-40B4-BE49-F238E27FC236}">
                      <a16:creationId xmlns:a16="http://schemas.microsoft.com/office/drawing/2014/main" id="{FAD15B68-D769-B332-6EE3-D3DA27D3CC6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17861" y="2228238"/>
                  <a:ext cx="518760" cy="8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3" name="Pennanteckning 82">
                  <a:extLst>
                    <a:ext uri="{FF2B5EF4-FFF2-40B4-BE49-F238E27FC236}">
                      <a16:creationId xmlns:a16="http://schemas.microsoft.com/office/drawing/2014/main" id="{06BA2564-89D0-805E-14A9-DFE146638217}"/>
                    </a:ext>
                  </a:extLst>
                </p14:cNvPr>
                <p14:cNvContentPartPr/>
                <p14:nvPr/>
              </p14:nvContentPartPr>
              <p14:xfrm>
                <a:off x="3535861" y="2210238"/>
                <a:ext cx="270360" cy="467640"/>
              </p14:xfrm>
            </p:contentPart>
          </mc:Choice>
          <mc:Fallback>
            <p:pic>
              <p:nvPicPr>
                <p:cNvPr id="83" name="Pennanteckning 82">
                  <a:extLst>
                    <a:ext uri="{FF2B5EF4-FFF2-40B4-BE49-F238E27FC236}">
                      <a16:creationId xmlns:a16="http://schemas.microsoft.com/office/drawing/2014/main" id="{06BA2564-89D0-805E-14A9-DFE14663821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526861" y="2201598"/>
                  <a:ext cx="2880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5" name="Pennanteckning 84">
                  <a:extLst>
                    <a:ext uri="{FF2B5EF4-FFF2-40B4-BE49-F238E27FC236}">
                      <a16:creationId xmlns:a16="http://schemas.microsoft.com/office/drawing/2014/main" id="{658800DC-2C96-1A53-AD23-850B880C20CF}"/>
                    </a:ext>
                  </a:extLst>
                </p14:cNvPr>
                <p14:cNvContentPartPr/>
                <p14:nvPr/>
              </p14:nvContentPartPr>
              <p14:xfrm>
                <a:off x="4206181" y="2155158"/>
                <a:ext cx="306720" cy="440280"/>
              </p14:xfrm>
            </p:contentPart>
          </mc:Choice>
          <mc:Fallback>
            <p:pic>
              <p:nvPicPr>
                <p:cNvPr id="85" name="Pennanteckning 84">
                  <a:extLst>
                    <a:ext uri="{FF2B5EF4-FFF2-40B4-BE49-F238E27FC236}">
                      <a16:creationId xmlns:a16="http://schemas.microsoft.com/office/drawing/2014/main" id="{658800DC-2C96-1A53-AD23-850B880C20C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97181" y="2146518"/>
                  <a:ext cx="3243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6" name="Pennanteckning 85">
                  <a:extLst>
                    <a:ext uri="{FF2B5EF4-FFF2-40B4-BE49-F238E27FC236}">
                      <a16:creationId xmlns:a16="http://schemas.microsoft.com/office/drawing/2014/main" id="{950F6A27-CC5E-7DA3-FA02-CF822A4E308C}"/>
                    </a:ext>
                  </a:extLst>
                </p14:cNvPr>
                <p14:cNvContentPartPr/>
                <p14:nvPr/>
              </p14:nvContentPartPr>
              <p14:xfrm>
                <a:off x="3787861" y="2145798"/>
                <a:ext cx="27000" cy="46800"/>
              </p14:xfrm>
            </p:contentPart>
          </mc:Choice>
          <mc:Fallback>
            <p:pic>
              <p:nvPicPr>
                <p:cNvPr id="86" name="Pennanteckning 85">
                  <a:extLst>
                    <a:ext uri="{FF2B5EF4-FFF2-40B4-BE49-F238E27FC236}">
                      <a16:creationId xmlns:a16="http://schemas.microsoft.com/office/drawing/2014/main" id="{950F6A27-CC5E-7DA3-FA02-CF822A4E308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79221" y="2137158"/>
                  <a:ext cx="44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8" name="Pennanteckning 87">
                  <a:extLst>
                    <a:ext uri="{FF2B5EF4-FFF2-40B4-BE49-F238E27FC236}">
                      <a16:creationId xmlns:a16="http://schemas.microsoft.com/office/drawing/2014/main" id="{579DC201-DFCA-DD51-F867-A7388AF6E494}"/>
                    </a:ext>
                  </a:extLst>
                </p14:cNvPr>
                <p14:cNvContentPartPr/>
                <p14:nvPr/>
              </p14:nvContentPartPr>
              <p14:xfrm>
                <a:off x="4562221" y="2145798"/>
                <a:ext cx="376560" cy="1135080"/>
              </p14:xfrm>
            </p:contentPart>
          </mc:Choice>
          <mc:Fallback>
            <p:pic>
              <p:nvPicPr>
                <p:cNvPr id="88" name="Pennanteckning 87">
                  <a:extLst>
                    <a:ext uri="{FF2B5EF4-FFF2-40B4-BE49-F238E27FC236}">
                      <a16:creationId xmlns:a16="http://schemas.microsoft.com/office/drawing/2014/main" id="{579DC201-DFCA-DD51-F867-A7388AF6E49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553221" y="2136798"/>
                  <a:ext cx="394200" cy="11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9" name="Pennanteckning 88">
                  <a:extLst>
                    <a:ext uri="{FF2B5EF4-FFF2-40B4-BE49-F238E27FC236}">
                      <a16:creationId xmlns:a16="http://schemas.microsoft.com/office/drawing/2014/main" id="{1C3BDB70-A5EB-DC11-210D-51A92F83AAD2}"/>
                    </a:ext>
                  </a:extLst>
                </p14:cNvPr>
                <p14:cNvContentPartPr/>
                <p14:nvPr/>
              </p14:nvContentPartPr>
              <p14:xfrm>
                <a:off x="4785421" y="2192238"/>
                <a:ext cx="132120" cy="624240"/>
              </p14:xfrm>
            </p:contentPart>
          </mc:Choice>
          <mc:Fallback>
            <p:pic>
              <p:nvPicPr>
                <p:cNvPr id="89" name="Pennanteckning 88">
                  <a:extLst>
                    <a:ext uri="{FF2B5EF4-FFF2-40B4-BE49-F238E27FC236}">
                      <a16:creationId xmlns:a16="http://schemas.microsoft.com/office/drawing/2014/main" id="{1C3BDB70-A5EB-DC11-210D-51A92F83AAD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776781" y="2183598"/>
                  <a:ext cx="14976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8" name="Pennanteckning 127">
                  <a:extLst>
                    <a:ext uri="{FF2B5EF4-FFF2-40B4-BE49-F238E27FC236}">
                      <a16:creationId xmlns:a16="http://schemas.microsoft.com/office/drawing/2014/main" id="{46576758-6460-EC61-9AEF-060D1707D3F8}"/>
                    </a:ext>
                  </a:extLst>
                </p14:cNvPr>
                <p14:cNvContentPartPr/>
                <p14:nvPr/>
              </p14:nvContentPartPr>
              <p14:xfrm>
                <a:off x="3526501" y="4972878"/>
                <a:ext cx="88560" cy="182160"/>
              </p14:xfrm>
            </p:contentPart>
          </mc:Choice>
          <mc:Fallback>
            <p:pic>
              <p:nvPicPr>
                <p:cNvPr id="128" name="Pennanteckning 127">
                  <a:extLst>
                    <a:ext uri="{FF2B5EF4-FFF2-40B4-BE49-F238E27FC236}">
                      <a16:creationId xmlns:a16="http://schemas.microsoft.com/office/drawing/2014/main" id="{46576758-6460-EC61-9AEF-060D1707D3F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517861" y="4964238"/>
                  <a:ext cx="106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30" name="Pennanteckning 129">
                  <a:extLst>
                    <a:ext uri="{FF2B5EF4-FFF2-40B4-BE49-F238E27FC236}">
                      <a16:creationId xmlns:a16="http://schemas.microsoft.com/office/drawing/2014/main" id="{5CE3F98F-2715-8E54-6F14-D61432E08991}"/>
                    </a:ext>
                  </a:extLst>
                </p14:cNvPr>
                <p14:cNvContentPartPr/>
                <p14:nvPr/>
              </p14:nvContentPartPr>
              <p14:xfrm>
                <a:off x="3638461" y="4907718"/>
                <a:ext cx="41760" cy="182520"/>
              </p14:xfrm>
            </p:contentPart>
          </mc:Choice>
          <mc:Fallback>
            <p:pic>
              <p:nvPicPr>
                <p:cNvPr id="130" name="Pennanteckning 129">
                  <a:extLst>
                    <a:ext uri="{FF2B5EF4-FFF2-40B4-BE49-F238E27FC236}">
                      <a16:creationId xmlns:a16="http://schemas.microsoft.com/office/drawing/2014/main" id="{5CE3F98F-2715-8E54-6F14-D61432E0899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29461" y="4898718"/>
                  <a:ext cx="59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32" name="Pennanteckning 131">
                  <a:extLst>
                    <a:ext uri="{FF2B5EF4-FFF2-40B4-BE49-F238E27FC236}">
                      <a16:creationId xmlns:a16="http://schemas.microsoft.com/office/drawing/2014/main" id="{CC7D3827-34CC-5B8C-A223-27ECBDF9456F}"/>
                    </a:ext>
                  </a:extLst>
                </p14:cNvPr>
                <p14:cNvContentPartPr/>
                <p14:nvPr/>
              </p14:nvContentPartPr>
              <p14:xfrm>
                <a:off x="3769141" y="4842558"/>
                <a:ext cx="23040" cy="226440"/>
              </p14:xfrm>
            </p:contentPart>
          </mc:Choice>
          <mc:Fallback>
            <p:pic>
              <p:nvPicPr>
                <p:cNvPr id="132" name="Pennanteckning 131">
                  <a:extLst>
                    <a:ext uri="{FF2B5EF4-FFF2-40B4-BE49-F238E27FC236}">
                      <a16:creationId xmlns:a16="http://schemas.microsoft.com/office/drawing/2014/main" id="{CC7D3827-34CC-5B8C-A223-27ECBDF9456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60501" y="4833558"/>
                  <a:ext cx="40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33" name="Pennanteckning 132">
                  <a:extLst>
                    <a:ext uri="{FF2B5EF4-FFF2-40B4-BE49-F238E27FC236}">
                      <a16:creationId xmlns:a16="http://schemas.microsoft.com/office/drawing/2014/main" id="{342B9C79-59BC-25DB-1185-54258451865C}"/>
                    </a:ext>
                  </a:extLst>
                </p14:cNvPr>
                <p14:cNvContentPartPr/>
                <p14:nvPr/>
              </p14:nvContentPartPr>
              <p14:xfrm>
                <a:off x="3871741" y="4897998"/>
                <a:ext cx="23040" cy="117000"/>
              </p14:xfrm>
            </p:contentPart>
          </mc:Choice>
          <mc:Fallback>
            <p:pic>
              <p:nvPicPr>
                <p:cNvPr id="133" name="Pennanteckning 132">
                  <a:extLst>
                    <a:ext uri="{FF2B5EF4-FFF2-40B4-BE49-F238E27FC236}">
                      <a16:creationId xmlns:a16="http://schemas.microsoft.com/office/drawing/2014/main" id="{342B9C79-59BC-25DB-1185-54258451865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863101" y="4889358"/>
                  <a:ext cx="40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34" name="Pennanteckning 133">
                  <a:extLst>
                    <a:ext uri="{FF2B5EF4-FFF2-40B4-BE49-F238E27FC236}">
                      <a16:creationId xmlns:a16="http://schemas.microsoft.com/office/drawing/2014/main" id="{12D23D05-92C8-BEA3-A70F-C2FDCAE58E31}"/>
                    </a:ext>
                  </a:extLst>
                </p14:cNvPr>
                <p14:cNvContentPartPr/>
                <p14:nvPr/>
              </p14:nvContentPartPr>
              <p14:xfrm>
                <a:off x="3974701" y="4851558"/>
                <a:ext cx="32400" cy="156240"/>
              </p14:xfrm>
            </p:contentPart>
          </mc:Choice>
          <mc:Fallback>
            <p:pic>
              <p:nvPicPr>
                <p:cNvPr id="134" name="Pennanteckning 133">
                  <a:extLst>
                    <a:ext uri="{FF2B5EF4-FFF2-40B4-BE49-F238E27FC236}">
                      <a16:creationId xmlns:a16="http://schemas.microsoft.com/office/drawing/2014/main" id="{12D23D05-92C8-BEA3-A70F-C2FDCAE58E3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965701" y="4842918"/>
                  <a:ext cx="50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35" name="Pennanteckning 134">
                  <a:extLst>
                    <a:ext uri="{FF2B5EF4-FFF2-40B4-BE49-F238E27FC236}">
                      <a16:creationId xmlns:a16="http://schemas.microsoft.com/office/drawing/2014/main" id="{1ADE8EB3-B2F2-CC6A-57DE-F4A410DEB307}"/>
                    </a:ext>
                  </a:extLst>
                </p14:cNvPr>
                <p14:cNvContentPartPr/>
                <p14:nvPr/>
              </p14:nvContentPartPr>
              <p14:xfrm>
                <a:off x="4067941" y="4888998"/>
                <a:ext cx="31320" cy="115920"/>
              </p14:xfrm>
            </p:contentPart>
          </mc:Choice>
          <mc:Fallback>
            <p:pic>
              <p:nvPicPr>
                <p:cNvPr id="135" name="Pennanteckning 134">
                  <a:extLst>
                    <a:ext uri="{FF2B5EF4-FFF2-40B4-BE49-F238E27FC236}">
                      <a16:creationId xmlns:a16="http://schemas.microsoft.com/office/drawing/2014/main" id="{1ADE8EB3-B2F2-CC6A-57DE-F4A410DEB30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59301" y="4880358"/>
                  <a:ext cx="48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36" name="Pennanteckning 135">
                  <a:extLst>
                    <a:ext uri="{FF2B5EF4-FFF2-40B4-BE49-F238E27FC236}">
                      <a16:creationId xmlns:a16="http://schemas.microsoft.com/office/drawing/2014/main" id="{57C28BFA-0C1F-C026-9F83-A520D3CD2A03}"/>
                    </a:ext>
                  </a:extLst>
                </p14:cNvPr>
                <p14:cNvContentPartPr/>
                <p14:nvPr/>
              </p14:nvContentPartPr>
              <p14:xfrm>
                <a:off x="4170541" y="4795398"/>
                <a:ext cx="13320" cy="98280"/>
              </p14:xfrm>
            </p:contentPart>
          </mc:Choice>
          <mc:Fallback>
            <p:pic>
              <p:nvPicPr>
                <p:cNvPr id="136" name="Pennanteckning 135">
                  <a:extLst>
                    <a:ext uri="{FF2B5EF4-FFF2-40B4-BE49-F238E27FC236}">
                      <a16:creationId xmlns:a16="http://schemas.microsoft.com/office/drawing/2014/main" id="{57C28BFA-0C1F-C026-9F83-A520D3CD2A0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161901" y="4786758"/>
                  <a:ext cx="30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37" name="Pennanteckning 136">
                  <a:extLst>
                    <a:ext uri="{FF2B5EF4-FFF2-40B4-BE49-F238E27FC236}">
                      <a16:creationId xmlns:a16="http://schemas.microsoft.com/office/drawing/2014/main" id="{A05F7F5C-BFCB-15C9-3CB3-E3214698F9C6}"/>
                    </a:ext>
                  </a:extLst>
                </p14:cNvPr>
                <p14:cNvContentPartPr/>
                <p14:nvPr/>
              </p14:nvContentPartPr>
              <p14:xfrm>
                <a:off x="4254421" y="4730238"/>
                <a:ext cx="3960" cy="40680"/>
              </p14:xfrm>
            </p:contentPart>
          </mc:Choice>
          <mc:Fallback>
            <p:pic>
              <p:nvPicPr>
                <p:cNvPr id="137" name="Pennanteckning 136">
                  <a:extLst>
                    <a:ext uri="{FF2B5EF4-FFF2-40B4-BE49-F238E27FC236}">
                      <a16:creationId xmlns:a16="http://schemas.microsoft.com/office/drawing/2014/main" id="{A05F7F5C-BFCB-15C9-3CB3-E3214698F9C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45781" y="4721598"/>
                  <a:ext cx="21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8" name="Pennanteckning 137">
                  <a:extLst>
                    <a:ext uri="{FF2B5EF4-FFF2-40B4-BE49-F238E27FC236}">
                      <a16:creationId xmlns:a16="http://schemas.microsoft.com/office/drawing/2014/main" id="{287158EB-59E3-55AE-C796-3F150D7786DE}"/>
                    </a:ext>
                  </a:extLst>
                </p14:cNvPr>
                <p14:cNvContentPartPr/>
                <p14:nvPr/>
              </p14:nvContentPartPr>
              <p14:xfrm>
                <a:off x="4357021" y="4674078"/>
                <a:ext cx="19440" cy="92520"/>
              </p14:xfrm>
            </p:contentPart>
          </mc:Choice>
          <mc:Fallback>
            <p:pic>
              <p:nvPicPr>
                <p:cNvPr id="138" name="Pennanteckning 137">
                  <a:extLst>
                    <a:ext uri="{FF2B5EF4-FFF2-40B4-BE49-F238E27FC236}">
                      <a16:creationId xmlns:a16="http://schemas.microsoft.com/office/drawing/2014/main" id="{287158EB-59E3-55AE-C796-3F150D7786D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348381" y="4665438"/>
                  <a:ext cx="37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9" name="Pennanteckning 138">
                  <a:extLst>
                    <a:ext uri="{FF2B5EF4-FFF2-40B4-BE49-F238E27FC236}">
                      <a16:creationId xmlns:a16="http://schemas.microsoft.com/office/drawing/2014/main" id="{8C83FE14-89E9-044A-F244-4FA0C25654C9}"/>
                    </a:ext>
                  </a:extLst>
                </p14:cNvPr>
                <p14:cNvContentPartPr/>
                <p14:nvPr/>
              </p14:nvContentPartPr>
              <p14:xfrm>
                <a:off x="4458901" y="4627638"/>
                <a:ext cx="14400" cy="172800"/>
              </p14:xfrm>
            </p:contentPart>
          </mc:Choice>
          <mc:Fallback>
            <p:pic>
              <p:nvPicPr>
                <p:cNvPr id="139" name="Pennanteckning 138">
                  <a:extLst>
                    <a:ext uri="{FF2B5EF4-FFF2-40B4-BE49-F238E27FC236}">
                      <a16:creationId xmlns:a16="http://schemas.microsoft.com/office/drawing/2014/main" id="{8C83FE14-89E9-044A-F244-4FA0C25654C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450261" y="4618998"/>
                  <a:ext cx="32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40" name="Pennanteckning 139">
                  <a:extLst>
                    <a:ext uri="{FF2B5EF4-FFF2-40B4-BE49-F238E27FC236}">
                      <a16:creationId xmlns:a16="http://schemas.microsoft.com/office/drawing/2014/main" id="{05DE53F5-D8CB-5E29-1448-DD5454369EA6}"/>
                    </a:ext>
                  </a:extLst>
                </p14:cNvPr>
                <p14:cNvContentPartPr/>
                <p14:nvPr/>
              </p14:nvContentPartPr>
              <p14:xfrm>
                <a:off x="4560061" y="4655718"/>
                <a:ext cx="32760" cy="359280"/>
              </p14:xfrm>
            </p:contentPart>
          </mc:Choice>
          <mc:Fallback>
            <p:pic>
              <p:nvPicPr>
                <p:cNvPr id="140" name="Pennanteckning 139">
                  <a:extLst>
                    <a:ext uri="{FF2B5EF4-FFF2-40B4-BE49-F238E27FC236}">
                      <a16:creationId xmlns:a16="http://schemas.microsoft.com/office/drawing/2014/main" id="{05DE53F5-D8CB-5E29-1448-DD5454369EA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51061" y="4646718"/>
                  <a:ext cx="504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42" name="Pennanteckning 141">
                  <a:extLst>
                    <a:ext uri="{FF2B5EF4-FFF2-40B4-BE49-F238E27FC236}">
                      <a16:creationId xmlns:a16="http://schemas.microsoft.com/office/drawing/2014/main" id="{C1DFD68A-0C84-43F5-F30C-4325D908BD58}"/>
                    </a:ext>
                  </a:extLst>
                </p14:cNvPr>
                <p14:cNvContentPartPr/>
                <p14:nvPr/>
              </p14:nvContentPartPr>
              <p14:xfrm>
                <a:off x="4683901" y="4748958"/>
                <a:ext cx="19440" cy="307440"/>
              </p14:xfrm>
            </p:contentPart>
          </mc:Choice>
          <mc:Fallback>
            <p:pic>
              <p:nvPicPr>
                <p:cNvPr id="142" name="Pennanteckning 141">
                  <a:extLst>
                    <a:ext uri="{FF2B5EF4-FFF2-40B4-BE49-F238E27FC236}">
                      <a16:creationId xmlns:a16="http://schemas.microsoft.com/office/drawing/2014/main" id="{C1DFD68A-0C84-43F5-F30C-4325D908BD5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674901" y="4740318"/>
                  <a:ext cx="370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43" name="Pennanteckning 142">
                  <a:extLst>
                    <a:ext uri="{FF2B5EF4-FFF2-40B4-BE49-F238E27FC236}">
                      <a16:creationId xmlns:a16="http://schemas.microsoft.com/office/drawing/2014/main" id="{AA4C7509-A263-B121-2BC7-376ECD5B9AA7}"/>
                    </a:ext>
                  </a:extLst>
                </p14:cNvPr>
                <p14:cNvContentPartPr/>
                <p14:nvPr/>
              </p14:nvContentPartPr>
              <p14:xfrm>
                <a:off x="4794781" y="4897998"/>
                <a:ext cx="22680" cy="171720"/>
              </p14:xfrm>
            </p:contentPart>
          </mc:Choice>
          <mc:Fallback>
            <p:pic>
              <p:nvPicPr>
                <p:cNvPr id="143" name="Pennanteckning 142">
                  <a:extLst>
                    <a:ext uri="{FF2B5EF4-FFF2-40B4-BE49-F238E27FC236}">
                      <a16:creationId xmlns:a16="http://schemas.microsoft.com/office/drawing/2014/main" id="{AA4C7509-A263-B121-2BC7-376ECD5B9AA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786141" y="4889358"/>
                  <a:ext cx="40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44" name="Pennanteckning 143">
                  <a:extLst>
                    <a:ext uri="{FF2B5EF4-FFF2-40B4-BE49-F238E27FC236}">
                      <a16:creationId xmlns:a16="http://schemas.microsoft.com/office/drawing/2014/main" id="{C53761BF-7BF4-8066-04DB-CBEEC63EF17B}"/>
                    </a:ext>
                  </a:extLst>
                </p14:cNvPr>
                <p14:cNvContentPartPr/>
                <p14:nvPr/>
              </p14:nvContentPartPr>
              <p14:xfrm>
                <a:off x="4851661" y="4945158"/>
                <a:ext cx="38160" cy="185400"/>
              </p14:xfrm>
            </p:contentPart>
          </mc:Choice>
          <mc:Fallback>
            <p:pic>
              <p:nvPicPr>
                <p:cNvPr id="144" name="Pennanteckning 143">
                  <a:extLst>
                    <a:ext uri="{FF2B5EF4-FFF2-40B4-BE49-F238E27FC236}">
                      <a16:creationId xmlns:a16="http://schemas.microsoft.com/office/drawing/2014/main" id="{C53761BF-7BF4-8066-04DB-CBEEC63EF17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42661" y="4936158"/>
                  <a:ext cx="55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45" name="Pennanteckning 144">
                  <a:extLst>
                    <a:ext uri="{FF2B5EF4-FFF2-40B4-BE49-F238E27FC236}">
                      <a16:creationId xmlns:a16="http://schemas.microsoft.com/office/drawing/2014/main" id="{DD51BD19-B3E7-CE32-0B4C-3A32DA1EE5A1}"/>
                    </a:ext>
                  </a:extLst>
                </p14:cNvPr>
                <p14:cNvContentPartPr/>
                <p14:nvPr/>
              </p14:nvContentPartPr>
              <p14:xfrm>
                <a:off x="4954261" y="5075478"/>
                <a:ext cx="13320" cy="60480"/>
              </p14:xfrm>
            </p:contentPart>
          </mc:Choice>
          <mc:Fallback>
            <p:pic>
              <p:nvPicPr>
                <p:cNvPr id="145" name="Pennanteckning 144">
                  <a:extLst>
                    <a:ext uri="{FF2B5EF4-FFF2-40B4-BE49-F238E27FC236}">
                      <a16:creationId xmlns:a16="http://schemas.microsoft.com/office/drawing/2014/main" id="{DD51BD19-B3E7-CE32-0B4C-3A32DA1EE5A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45261" y="5066838"/>
                  <a:ext cx="30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47" name="Pennanteckning 146">
                  <a:extLst>
                    <a:ext uri="{FF2B5EF4-FFF2-40B4-BE49-F238E27FC236}">
                      <a16:creationId xmlns:a16="http://schemas.microsoft.com/office/drawing/2014/main" id="{F9980AED-BBD0-E910-1541-11949C87D34A}"/>
                    </a:ext>
                  </a:extLst>
                </p14:cNvPr>
                <p14:cNvContentPartPr/>
                <p14:nvPr/>
              </p14:nvContentPartPr>
              <p14:xfrm>
                <a:off x="4795501" y="3731958"/>
                <a:ext cx="71640" cy="516240"/>
              </p14:xfrm>
            </p:contentPart>
          </mc:Choice>
          <mc:Fallback>
            <p:pic>
              <p:nvPicPr>
                <p:cNvPr id="147" name="Pennanteckning 146">
                  <a:extLst>
                    <a:ext uri="{FF2B5EF4-FFF2-40B4-BE49-F238E27FC236}">
                      <a16:creationId xmlns:a16="http://schemas.microsoft.com/office/drawing/2014/main" id="{F9980AED-BBD0-E910-1541-11949C87D34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786861" y="3722958"/>
                  <a:ext cx="892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9" name="Pennanteckning 148">
                  <a:extLst>
                    <a:ext uri="{FF2B5EF4-FFF2-40B4-BE49-F238E27FC236}">
                      <a16:creationId xmlns:a16="http://schemas.microsoft.com/office/drawing/2014/main" id="{763900C5-08F2-B32F-2CB7-5124F3454AA4}"/>
                    </a:ext>
                  </a:extLst>
                </p14:cNvPr>
                <p14:cNvContentPartPr/>
                <p14:nvPr/>
              </p14:nvContentPartPr>
              <p14:xfrm>
                <a:off x="4916821" y="3750678"/>
                <a:ext cx="90360" cy="858600"/>
              </p14:xfrm>
            </p:contentPart>
          </mc:Choice>
          <mc:Fallback>
            <p:pic>
              <p:nvPicPr>
                <p:cNvPr id="149" name="Pennanteckning 148">
                  <a:extLst>
                    <a:ext uri="{FF2B5EF4-FFF2-40B4-BE49-F238E27FC236}">
                      <a16:creationId xmlns:a16="http://schemas.microsoft.com/office/drawing/2014/main" id="{763900C5-08F2-B32F-2CB7-5124F3454AA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908181" y="3741678"/>
                  <a:ext cx="10800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50" name="Pennanteckning 149">
                  <a:extLst>
                    <a:ext uri="{FF2B5EF4-FFF2-40B4-BE49-F238E27FC236}">
                      <a16:creationId xmlns:a16="http://schemas.microsoft.com/office/drawing/2014/main" id="{FE287F5E-A3BF-1B02-5CB7-68C46F7460D7}"/>
                    </a:ext>
                  </a:extLst>
                </p14:cNvPr>
                <p14:cNvContentPartPr/>
                <p14:nvPr/>
              </p14:nvContentPartPr>
              <p14:xfrm>
                <a:off x="5035981" y="3937158"/>
                <a:ext cx="64440" cy="814680"/>
              </p14:xfrm>
            </p:contentPart>
          </mc:Choice>
          <mc:Fallback>
            <p:pic>
              <p:nvPicPr>
                <p:cNvPr id="150" name="Pennanteckning 149">
                  <a:extLst>
                    <a:ext uri="{FF2B5EF4-FFF2-40B4-BE49-F238E27FC236}">
                      <a16:creationId xmlns:a16="http://schemas.microsoft.com/office/drawing/2014/main" id="{FE287F5E-A3BF-1B02-5CB7-68C46F7460D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026981" y="3928518"/>
                  <a:ext cx="8208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1" name="Pennanteckning 150">
                  <a:extLst>
                    <a:ext uri="{FF2B5EF4-FFF2-40B4-BE49-F238E27FC236}">
                      <a16:creationId xmlns:a16="http://schemas.microsoft.com/office/drawing/2014/main" id="{E11D9858-EA92-BD8C-EA56-A478AA279400}"/>
                    </a:ext>
                  </a:extLst>
                </p14:cNvPr>
                <p14:cNvContentPartPr/>
                <p14:nvPr/>
              </p14:nvContentPartPr>
              <p14:xfrm>
                <a:off x="5195821" y="4086558"/>
                <a:ext cx="66600" cy="743760"/>
              </p14:xfrm>
            </p:contentPart>
          </mc:Choice>
          <mc:Fallback>
            <p:pic>
              <p:nvPicPr>
                <p:cNvPr id="151" name="Pennanteckning 150">
                  <a:extLst>
                    <a:ext uri="{FF2B5EF4-FFF2-40B4-BE49-F238E27FC236}">
                      <a16:creationId xmlns:a16="http://schemas.microsoft.com/office/drawing/2014/main" id="{E11D9858-EA92-BD8C-EA56-A478AA27940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187181" y="4077918"/>
                  <a:ext cx="8424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52" name="Pennanteckning 151">
                  <a:extLst>
                    <a:ext uri="{FF2B5EF4-FFF2-40B4-BE49-F238E27FC236}">
                      <a16:creationId xmlns:a16="http://schemas.microsoft.com/office/drawing/2014/main" id="{2EB86688-EBB6-B460-59EF-995A7BB11FD0}"/>
                    </a:ext>
                  </a:extLst>
                </p14:cNvPr>
                <p14:cNvContentPartPr/>
                <p14:nvPr/>
              </p14:nvContentPartPr>
              <p14:xfrm>
                <a:off x="5299141" y="4441158"/>
                <a:ext cx="21240" cy="409320"/>
              </p14:xfrm>
            </p:contentPart>
          </mc:Choice>
          <mc:Fallback>
            <p:pic>
              <p:nvPicPr>
                <p:cNvPr id="152" name="Pennanteckning 151">
                  <a:extLst>
                    <a:ext uri="{FF2B5EF4-FFF2-40B4-BE49-F238E27FC236}">
                      <a16:creationId xmlns:a16="http://schemas.microsoft.com/office/drawing/2014/main" id="{2EB86688-EBB6-B460-59EF-995A7BB11FD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290501" y="4432158"/>
                  <a:ext cx="388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54" name="Pennanteckning 153">
                  <a:extLst>
                    <a:ext uri="{FF2B5EF4-FFF2-40B4-BE49-F238E27FC236}">
                      <a16:creationId xmlns:a16="http://schemas.microsoft.com/office/drawing/2014/main" id="{5F7B2768-856A-DFC6-05FA-CD223123B98C}"/>
                    </a:ext>
                  </a:extLst>
                </p14:cNvPr>
                <p14:cNvContentPartPr/>
                <p14:nvPr/>
              </p14:nvContentPartPr>
              <p14:xfrm>
                <a:off x="4336141" y="3722598"/>
                <a:ext cx="86400" cy="288000"/>
              </p14:xfrm>
            </p:contentPart>
          </mc:Choice>
          <mc:Fallback>
            <p:pic>
              <p:nvPicPr>
                <p:cNvPr id="154" name="Pennanteckning 153">
                  <a:extLst>
                    <a:ext uri="{FF2B5EF4-FFF2-40B4-BE49-F238E27FC236}">
                      <a16:creationId xmlns:a16="http://schemas.microsoft.com/office/drawing/2014/main" id="{5F7B2768-856A-DFC6-05FA-CD223123B98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327141" y="3713958"/>
                  <a:ext cx="104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5" name="Pennanteckning 154">
                  <a:extLst>
                    <a:ext uri="{FF2B5EF4-FFF2-40B4-BE49-F238E27FC236}">
                      <a16:creationId xmlns:a16="http://schemas.microsoft.com/office/drawing/2014/main" id="{12885858-F5C6-A92B-C60D-99230C2F5232}"/>
                    </a:ext>
                  </a:extLst>
                </p14:cNvPr>
                <p14:cNvContentPartPr/>
                <p14:nvPr/>
              </p14:nvContentPartPr>
              <p14:xfrm>
                <a:off x="4431541" y="3731958"/>
                <a:ext cx="75600" cy="327600"/>
              </p14:xfrm>
            </p:contentPart>
          </mc:Choice>
          <mc:Fallback>
            <p:pic>
              <p:nvPicPr>
                <p:cNvPr id="155" name="Pennanteckning 154">
                  <a:extLst>
                    <a:ext uri="{FF2B5EF4-FFF2-40B4-BE49-F238E27FC236}">
                      <a16:creationId xmlns:a16="http://schemas.microsoft.com/office/drawing/2014/main" id="{12885858-F5C6-A92B-C60D-99230C2F523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422901" y="3722958"/>
                  <a:ext cx="932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56" name="Pennanteckning 155">
                  <a:extLst>
                    <a:ext uri="{FF2B5EF4-FFF2-40B4-BE49-F238E27FC236}">
                      <a16:creationId xmlns:a16="http://schemas.microsoft.com/office/drawing/2014/main" id="{AFD4E5FB-FD8D-7AD4-92D7-E2101078B831}"/>
                    </a:ext>
                  </a:extLst>
                </p14:cNvPr>
                <p14:cNvContentPartPr/>
                <p14:nvPr/>
              </p14:nvContentPartPr>
              <p14:xfrm>
                <a:off x="4525141" y="3750678"/>
                <a:ext cx="13320" cy="144720"/>
              </p14:xfrm>
            </p:contentPart>
          </mc:Choice>
          <mc:Fallback>
            <p:pic>
              <p:nvPicPr>
                <p:cNvPr id="156" name="Pennanteckning 155">
                  <a:extLst>
                    <a:ext uri="{FF2B5EF4-FFF2-40B4-BE49-F238E27FC236}">
                      <a16:creationId xmlns:a16="http://schemas.microsoft.com/office/drawing/2014/main" id="{AFD4E5FB-FD8D-7AD4-92D7-E2101078B83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516141" y="3741678"/>
                  <a:ext cx="30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58" name="Pennanteckning 157">
                  <a:extLst>
                    <a:ext uri="{FF2B5EF4-FFF2-40B4-BE49-F238E27FC236}">
                      <a16:creationId xmlns:a16="http://schemas.microsoft.com/office/drawing/2014/main" id="{C4DB1807-6882-4D4F-DD14-ADE3204691A2}"/>
                    </a:ext>
                  </a:extLst>
                </p14:cNvPr>
                <p14:cNvContentPartPr/>
                <p14:nvPr/>
              </p14:nvContentPartPr>
              <p14:xfrm>
                <a:off x="3517141" y="4123638"/>
                <a:ext cx="93240" cy="439920"/>
              </p14:xfrm>
            </p:contentPart>
          </mc:Choice>
          <mc:Fallback>
            <p:pic>
              <p:nvPicPr>
                <p:cNvPr id="158" name="Pennanteckning 157">
                  <a:extLst>
                    <a:ext uri="{FF2B5EF4-FFF2-40B4-BE49-F238E27FC236}">
                      <a16:creationId xmlns:a16="http://schemas.microsoft.com/office/drawing/2014/main" id="{C4DB1807-6882-4D4F-DD14-ADE3204691A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508501" y="4114998"/>
                  <a:ext cx="11088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59" name="Pennanteckning 158">
                  <a:extLst>
                    <a:ext uri="{FF2B5EF4-FFF2-40B4-BE49-F238E27FC236}">
                      <a16:creationId xmlns:a16="http://schemas.microsoft.com/office/drawing/2014/main" id="{0213B2C1-511B-3E48-3B13-0F814F9CA76C}"/>
                    </a:ext>
                  </a:extLst>
                </p14:cNvPr>
                <p14:cNvContentPartPr/>
                <p14:nvPr/>
              </p14:nvContentPartPr>
              <p14:xfrm>
                <a:off x="3591661" y="4068198"/>
                <a:ext cx="57240" cy="345960"/>
              </p14:xfrm>
            </p:contentPart>
          </mc:Choice>
          <mc:Fallback>
            <p:pic>
              <p:nvPicPr>
                <p:cNvPr id="159" name="Pennanteckning 158">
                  <a:extLst>
                    <a:ext uri="{FF2B5EF4-FFF2-40B4-BE49-F238E27FC236}">
                      <a16:creationId xmlns:a16="http://schemas.microsoft.com/office/drawing/2014/main" id="{0213B2C1-511B-3E48-3B13-0F814F9CA76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582661" y="4059198"/>
                  <a:ext cx="748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0" name="Pennanteckning 159">
                  <a:extLst>
                    <a:ext uri="{FF2B5EF4-FFF2-40B4-BE49-F238E27FC236}">
                      <a16:creationId xmlns:a16="http://schemas.microsoft.com/office/drawing/2014/main" id="{CC1C2C88-0D35-C23A-263C-442BC06FDACA}"/>
                    </a:ext>
                  </a:extLst>
                </p14:cNvPr>
                <p14:cNvContentPartPr/>
                <p14:nvPr/>
              </p14:nvContentPartPr>
              <p14:xfrm>
                <a:off x="3675901" y="3983598"/>
                <a:ext cx="103680" cy="400320"/>
              </p14:xfrm>
            </p:contentPart>
          </mc:Choice>
          <mc:Fallback>
            <p:pic>
              <p:nvPicPr>
                <p:cNvPr id="160" name="Pennanteckning 159">
                  <a:extLst>
                    <a:ext uri="{FF2B5EF4-FFF2-40B4-BE49-F238E27FC236}">
                      <a16:creationId xmlns:a16="http://schemas.microsoft.com/office/drawing/2014/main" id="{CC1C2C88-0D35-C23A-263C-442BC06FDAC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66901" y="3974958"/>
                  <a:ext cx="1213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61" name="Pennanteckning 160">
                  <a:extLst>
                    <a:ext uri="{FF2B5EF4-FFF2-40B4-BE49-F238E27FC236}">
                      <a16:creationId xmlns:a16="http://schemas.microsoft.com/office/drawing/2014/main" id="{2178ADC8-9A02-F620-4E1D-CD47E7B5F647}"/>
                    </a:ext>
                  </a:extLst>
                </p14:cNvPr>
                <p14:cNvContentPartPr/>
                <p14:nvPr/>
              </p14:nvContentPartPr>
              <p14:xfrm>
                <a:off x="3741061" y="4030758"/>
                <a:ext cx="84960" cy="306360"/>
              </p14:xfrm>
            </p:contentPart>
          </mc:Choice>
          <mc:Fallback>
            <p:pic>
              <p:nvPicPr>
                <p:cNvPr id="161" name="Pennanteckning 160">
                  <a:extLst>
                    <a:ext uri="{FF2B5EF4-FFF2-40B4-BE49-F238E27FC236}">
                      <a16:creationId xmlns:a16="http://schemas.microsoft.com/office/drawing/2014/main" id="{2178ADC8-9A02-F620-4E1D-CD47E7B5F64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732421" y="4021758"/>
                  <a:ext cx="1026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62" name="Pennanteckning 161">
                  <a:extLst>
                    <a:ext uri="{FF2B5EF4-FFF2-40B4-BE49-F238E27FC236}">
                      <a16:creationId xmlns:a16="http://schemas.microsoft.com/office/drawing/2014/main" id="{8229C82A-E9C7-64F6-F6F0-7851E243B347}"/>
                    </a:ext>
                  </a:extLst>
                </p14:cNvPr>
                <p14:cNvContentPartPr/>
                <p14:nvPr/>
              </p14:nvContentPartPr>
              <p14:xfrm>
                <a:off x="3787861" y="3909438"/>
                <a:ext cx="103680" cy="472680"/>
              </p14:xfrm>
            </p:contentPart>
          </mc:Choice>
          <mc:Fallback>
            <p:pic>
              <p:nvPicPr>
                <p:cNvPr id="162" name="Pennanteckning 161">
                  <a:extLst>
                    <a:ext uri="{FF2B5EF4-FFF2-40B4-BE49-F238E27FC236}">
                      <a16:creationId xmlns:a16="http://schemas.microsoft.com/office/drawing/2014/main" id="{8229C82A-E9C7-64F6-F6F0-7851E243B34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78861" y="3900438"/>
                  <a:ext cx="1213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63" name="Pennanteckning 162">
                  <a:extLst>
                    <a:ext uri="{FF2B5EF4-FFF2-40B4-BE49-F238E27FC236}">
                      <a16:creationId xmlns:a16="http://schemas.microsoft.com/office/drawing/2014/main" id="{7C8D61CB-DF0A-94A6-EA44-4F765C9B7A27}"/>
                    </a:ext>
                  </a:extLst>
                </p14:cNvPr>
                <p14:cNvContentPartPr/>
                <p14:nvPr/>
              </p14:nvContentPartPr>
              <p14:xfrm>
                <a:off x="3797221" y="3778398"/>
                <a:ext cx="23400" cy="79560"/>
              </p14:xfrm>
            </p:contentPart>
          </mc:Choice>
          <mc:Fallback>
            <p:pic>
              <p:nvPicPr>
                <p:cNvPr id="163" name="Pennanteckning 162">
                  <a:extLst>
                    <a:ext uri="{FF2B5EF4-FFF2-40B4-BE49-F238E27FC236}">
                      <a16:creationId xmlns:a16="http://schemas.microsoft.com/office/drawing/2014/main" id="{7C8D61CB-DF0A-94A6-EA44-4F765C9B7A2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788221" y="3769758"/>
                  <a:ext cx="41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64" name="Pennanteckning 163">
                  <a:extLst>
                    <a:ext uri="{FF2B5EF4-FFF2-40B4-BE49-F238E27FC236}">
                      <a16:creationId xmlns:a16="http://schemas.microsoft.com/office/drawing/2014/main" id="{27636348-C1F1-5011-15F8-1FCD187F71F1}"/>
                    </a:ext>
                  </a:extLst>
                </p14:cNvPr>
                <p14:cNvContentPartPr/>
                <p14:nvPr/>
              </p14:nvContentPartPr>
              <p14:xfrm>
                <a:off x="3862381" y="3722598"/>
                <a:ext cx="44280" cy="96120"/>
              </p14:xfrm>
            </p:contentPart>
          </mc:Choice>
          <mc:Fallback>
            <p:pic>
              <p:nvPicPr>
                <p:cNvPr id="164" name="Pennanteckning 163">
                  <a:extLst>
                    <a:ext uri="{FF2B5EF4-FFF2-40B4-BE49-F238E27FC236}">
                      <a16:creationId xmlns:a16="http://schemas.microsoft.com/office/drawing/2014/main" id="{27636348-C1F1-5011-15F8-1FCD187F71F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853741" y="3713958"/>
                  <a:ext cx="61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66" name="Pennanteckning 165">
                  <a:extLst>
                    <a:ext uri="{FF2B5EF4-FFF2-40B4-BE49-F238E27FC236}">
                      <a16:creationId xmlns:a16="http://schemas.microsoft.com/office/drawing/2014/main" id="{D49F569C-101F-396B-1862-19BA758674E4}"/>
                    </a:ext>
                  </a:extLst>
                </p14:cNvPr>
                <p14:cNvContentPartPr/>
                <p14:nvPr/>
              </p14:nvContentPartPr>
              <p14:xfrm>
                <a:off x="3526501" y="6587118"/>
                <a:ext cx="79560" cy="220680"/>
              </p14:xfrm>
            </p:contentPart>
          </mc:Choice>
          <mc:Fallback>
            <p:pic>
              <p:nvPicPr>
                <p:cNvPr id="166" name="Pennanteckning 165">
                  <a:extLst>
                    <a:ext uri="{FF2B5EF4-FFF2-40B4-BE49-F238E27FC236}">
                      <a16:creationId xmlns:a16="http://schemas.microsoft.com/office/drawing/2014/main" id="{D49F569C-101F-396B-1862-19BA758674E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517501" y="6578118"/>
                  <a:ext cx="97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67" name="Pennanteckning 166">
                  <a:extLst>
                    <a:ext uri="{FF2B5EF4-FFF2-40B4-BE49-F238E27FC236}">
                      <a16:creationId xmlns:a16="http://schemas.microsoft.com/office/drawing/2014/main" id="{46F95381-6A09-BF6D-998D-F740C25A102F}"/>
                    </a:ext>
                  </a:extLst>
                </p14:cNvPr>
                <p14:cNvContentPartPr/>
                <p14:nvPr/>
              </p14:nvContentPartPr>
              <p14:xfrm>
                <a:off x="3628741" y="6335118"/>
                <a:ext cx="34920" cy="307080"/>
              </p14:xfrm>
            </p:contentPart>
          </mc:Choice>
          <mc:Fallback>
            <p:pic>
              <p:nvPicPr>
                <p:cNvPr id="167" name="Pennanteckning 166">
                  <a:extLst>
                    <a:ext uri="{FF2B5EF4-FFF2-40B4-BE49-F238E27FC236}">
                      <a16:creationId xmlns:a16="http://schemas.microsoft.com/office/drawing/2014/main" id="{46F95381-6A09-BF6D-998D-F740C25A102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619741" y="6326478"/>
                  <a:ext cx="525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68" name="Pennanteckning 167">
                  <a:extLst>
                    <a:ext uri="{FF2B5EF4-FFF2-40B4-BE49-F238E27FC236}">
                      <a16:creationId xmlns:a16="http://schemas.microsoft.com/office/drawing/2014/main" id="{517175BB-AA9E-0F85-AC28-AC24718BED8A}"/>
                    </a:ext>
                  </a:extLst>
                </p14:cNvPr>
                <p14:cNvContentPartPr/>
                <p14:nvPr/>
              </p14:nvContentPartPr>
              <p14:xfrm>
                <a:off x="3732061" y="6176718"/>
                <a:ext cx="60480" cy="245880"/>
              </p14:xfrm>
            </p:contentPart>
          </mc:Choice>
          <mc:Fallback>
            <p:pic>
              <p:nvPicPr>
                <p:cNvPr id="168" name="Pennanteckning 167">
                  <a:extLst>
                    <a:ext uri="{FF2B5EF4-FFF2-40B4-BE49-F238E27FC236}">
                      <a16:creationId xmlns:a16="http://schemas.microsoft.com/office/drawing/2014/main" id="{517175BB-AA9E-0F85-AC28-AC24718BED8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23061" y="6167718"/>
                  <a:ext cx="78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69" name="Pennanteckning 168">
                  <a:extLst>
                    <a:ext uri="{FF2B5EF4-FFF2-40B4-BE49-F238E27FC236}">
                      <a16:creationId xmlns:a16="http://schemas.microsoft.com/office/drawing/2014/main" id="{4A685086-D88E-8515-9AB7-B70F3DB25DE2}"/>
                    </a:ext>
                  </a:extLst>
                </p14:cNvPr>
                <p14:cNvContentPartPr/>
                <p14:nvPr/>
              </p14:nvContentPartPr>
              <p14:xfrm>
                <a:off x="3946621" y="6102198"/>
                <a:ext cx="56160" cy="234000"/>
              </p14:xfrm>
            </p:contentPart>
          </mc:Choice>
          <mc:Fallback>
            <p:pic>
              <p:nvPicPr>
                <p:cNvPr id="169" name="Pennanteckning 168">
                  <a:extLst>
                    <a:ext uri="{FF2B5EF4-FFF2-40B4-BE49-F238E27FC236}">
                      <a16:creationId xmlns:a16="http://schemas.microsoft.com/office/drawing/2014/main" id="{4A685086-D88E-8515-9AB7-B70F3DB25DE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37981" y="6093198"/>
                  <a:ext cx="738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70" name="Pennanteckning 169">
                  <a:extLst>
                    <a:ext uri="{FF2B5EF4-FFF2-40B4-BE49-F238E27FC236}">
                      <a16:creationId xmlns:a16="http://schemas.microsoft.com/office/drawing/2014/main" id="{93A6CF76-91B8-E82B-1262-B472DD7C8943}"/>
                    </a:ext>
                  </a:extLst>
                </p14:cNvPr>
                <p14:cNvContentPartPr/>
                <p14:nvPr/>
              </p14:nvContentPartPr>
              <p14:xfrm>
                <a:off x="4039861" y="5934078"/>
                <a:ext cx="84240" cy="331920"/>
              </p14:xfrm>
            </p:contentPart>
          </mc:Choice>
          <mc:Fallback>
            <p:pic>
              <p:nvPicPr>
                <p:cNvPr id="170" name="Pennanteckning 169">
                  <a:extLst>
                    <a:ext uri="{FF2B5EF4-FFF2-40B4-BE49-F238E27FC236}">
                      <a16:creationId xmlns:a16="http://schemas.microsoft.com/office/drawing/2014/main" id="{93A6CF76-91B8-E82B-1262-B472DD7C894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030861" y="5925078"/>
                  <a:ext cx="1018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71" name="Pennanteckning 170">
                  <a:extLst>
                    <a:ext uri="{FF2B5EF4-FFF2-40B4-BE49-F238E27FC236}">
                      <a16:creationId xmlns:a16="http://schemas.microsoft.com/office/drawing/2014/main" id="{0F384A24-F925-BC92-D0A7-FD81DC158923}"/>
                    </a:ext>
                  </a:extLst>
                </p14:cNvPr>
                <p14:cNvContentPartPr/>
                <p14:nvPr/>
              </p14:nvContentPartPr>
              <p14:xfrm>
                <a:off x="4160461" y="6120558"/>
                <a:ext cx="6840" cy="141120"/>
              </p14:xfrm>
            </p:contentPart>
          </mc:Choice>
          <mc:Fallback>
            <p:pic>
              <p:nvPicPr>
                <p:cNvPr id="171" name="Pennanteckning 170">
                  <a:extLst>
                    <a:ext uri="{FF2B5EF4-FFF2-40B4-BE49-F238E27FC236}">
                      <a16:creationId xmlns:a16="http://schemas.microsoft.com/office/drawing/2014/main" id="{0F384A24-F925-BC92-D0A7-FD81DC15892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51461" y="6111558"/>
                  <a:ext cx="24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2" name="Pennanteckning 171">
                  <a:extLst>
                    <a:ext uri="{FF2B5EF4-FFF2-40B4-BE49-F238E27FC236}">
                      <a16:creationId xmlns:a16="http://schemas.microsoft.com/office/drawing/2014/main" id="{38FB45B1-B0F2-A74B-6296-C4A1DA4D7111}"/>
                    </a:ext>
                  </a:extLst>
                </p14:cNvPr>
                <p14:cNvContentPartPr/>
                <p14:nvPr/>
              </p14:nvContentPartPr>
              <p14:xfrm>
                <a:off x="4422541" y="6316398"/>
                <a:ext cx="43560" cy="157680"/>
              </p14:xfrm>
            </p:contentPart>
          </mc:Choice>
          <mc:Fallback>
            <p:pic>
              <p:nvPicPr>
                <p:cNvPr id="172" name="Pennanteckning 171">
                  <a:extLst>
                    <a:ext uri="{FF2B5EF4-FFF2-40B4-BE49-F238E27FC236}">
                      <a16:creationId xmlns:a16="http://schemas.microsoft.com/office/drawing/2014/main" id="{38FB45B1-B0F2-A74B-6296-C4A1DA4D711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413541" y="6307758"/>
                  <a:ext cx="61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73" name="Pennanteckning 172">
                  <a:extLst>
                    <a:ext uri="{FF2B5EF4-FFF2-40B4-BE49-F238E27FC236}">
                      <a16:creationId xmlns:a16="http://schemas.microsoft.com/office/drawing/2014/main" id="{C02A2AD2-68F7-0BDC-3294-06C1E97B651F}"/>
                    </a:ext>
                  </a:extLst>
                </p14:cNvPr>
                <p14:cNvContentPartPr/>
                <p14:nvPr/>
              </p14:nvContentPartPr>
              <p14:xfrm>
                <a:off x="4609021" y="6484518"/>
                <a:ext cx="15840" cy="96120"/>
              </p14:xfrm>
            </p:contentPart>
          </mc:Choice>
          <mc:Fallback>
            <p:pic>
              <p:nvPicPr>
                <p:cNvPr id="173" name="Pennanteckning 172">
                  <a:extLst>
                    <a:ext uri="{FF2B5EF4-FFF2-40B4-BE49-F238E27FC236}">
                      <a16:creationId xmlns:a16="http://schemas.microsoft.com/office/drawing/2014/main" id="{C02A2AD2-68F7-0BDC-3294-06C1E97B651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600021" y="6475518"/>
                  <a:ext cx="33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4" name="Pennanteckning 173">
                  <a:extLst>
                    <a:ext uri="{FF2B5EF4-FFF2-40B4-BE49-F238E27FC236}">
                      <a16:creationId xmlns:a16="http://schemas.microsoft.com/office/drawing/2014/main" id="{CB332E2D-FA15-0E6C-97BA-9505A276461B}"/>
                    </a:ext>
                  </a:extLst>
                </p14:cNvPr>
                <p14:cNvContentPartPr/>
                <p14:nvPr/>
              </p14:nvContentPartPr>
              <p14:xfrm>
                <a:off x="3713701" y="5682078"/>
                <a:ext cx="54360" cy="209160"/>
              </p14:xfrm>
            </p:contentPart>
          </mc:Choice>
          <mc:Fallback>
            <p:pic>
              <p:nvPicPr>
                <p:cNvPr id="174" name="Pennanteckning 173">
                  <a:extLst>
                    <a:ext uri="{FF2B5EF4-FFF2-40B4-BE49-F238E27FC236}">
                      <a16:creationId xmlns:a16="http://schemas.microsoft.com/office/drawing/2014/main" id="{CB332E2D-FA15-0E6C-97BA-9505A276461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04701" y="5673438"/>
                  <a:ext cx="72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5" name="Pennanteckning 174">
                  <a:extLst>
                    <a:ext uri="{FF2B5EF4-FFF2-40B4-BE49-F238E27FC236}">
                      <a16:creationId xmlns:a16="http://schemas.microsoft.com/office/drawing/2014/main" id="{760CF470-5584-1D06-40F6-AE63A8CB6B93}"/>
                    </a:ext>
                  </a:extLst>
                </p14:cNvPr>
                <p14:cNvContentPartPr/>
                <p14:nvPr/>
              </p14:nvContentPartPr>
              <p14:xfrm>
                <a:off x="3815581" y="5635638"/>
                <a:ext cx="42120" cy="227160"/>
              </p14:xfrm>
            </p:contentPart>
          </mc:Choice>
          <mc:Fallback>
            <p:pic>
              <p:nvPicPr>
                <p:cNvPr id="175" name="Pennanteckning 174">
                  <a:extLst>
                    <a:ext uri="{FF2B5EF4-FFF2-40B4-BE49-F238E27FC236}">
                      <a16:creationId xmlns:a16="http://schemas.microsoft.com/office/drawing/2014/main" id="{760CF470-5584-1D06-40F6-AE63A8CB6B9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06581" y="5626638"/>
                  <a:ext cx="59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6" name="Pennanteckning 175">
                  <a:extLst>
                    <a:ext uri="{FF2B5EF4-FFF2-40B4-BE49-F238E27FC236}">
                      <a16:creationId xmlns:a16="http://schemas.microsoft.com/office/drawing/2014/main" id="{2E7740FE-DA54-696F-EE42-1D408A7BC950}"/>
                    </a:ext>
                  </a:extLst>
                </p14:cNvPr>
                <p14:cNvContentPartPr/>
                <p14:nvPr/>
              </p14:nvContentPartPr>
              <p14:xfrm>
                <a:off x="3899821" y="5551398"/>
                <a:ext cx="78480" cy="248760"/>
              </p14:xfrm>
            </p:contentPart>
          </mc:Choice>
          <mc:Fallback>
            <p:pic>
              <p:nvPicPr>
                <p:cNvPr id="176" name="Pennanteckning 175">
                  <a:extLst>
                    <a:ext uri="{FF2B5EF4-FFF2-40B4-BE49-F238E27FC236}">
                      <a16:creationId xmlns:a16="http://schemas.microsoft.com/office/drawing/2014/main" id="{2E7740FE-DA54-696F-EE42-1D408A7BC95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90821" y="5542398"/>
                  <a:ext cx="96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7" name="Pennanteckning 176">
                  <a:extLst>
                    <a:ext uri="{FF2B5EF4-FFF2-40B4-BE49-F238E27FC236}">
                      <a16:creationId xmlns:a16="http://schemas.microsoft.com/office/drawing/2014/main" id="{5F50E177-F238-90C8-8F67-338FB793D0F7}"/>
                    </a:ext>
                  </a:extLst>
                </p14:cNvPr>
                <p14:cNvContentPartPr/>
                <p14:nvPr/>
              </p14:nvContentPartPr>
              <p14:xfrm>
                <a:off x="3974701" y="5392998"/>
                <a:ext cx="40680" cy="217080"/>
              </p14:xfrm>
            </p:contentPart>
          </mc:Choice>
          <mc:Fallback>
            <p:pic>
              <p:nvPicPr>
                <p:cNvPr id="177" name="Pennanteckning 176">
                  <a:extLst>
                    <a:ext uri="{FF2B5EF4-FFF2-40B4-BE49-F238E27FC236}">
                      <a16:creationId xmlns:a16="http://schemas.microsoft.com/office/drawing/2014/main" id="{5F50E177-F238-90C8-8F67-338FB793D0F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65701" y="5383998"/>
                  <a:ext cx="583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8" name="Pennanteckning 177">
                  <a:extLst>
                    <a:ext uri="{FF2B5EF4-FFF2-40B4-BE49-F238E27FC236}">
                      <a16:creationId xmlns:a16="http://schemas.microsoft.com/office/drawing/2014/main" id="{CF77DB72-CCDF-3C0C-FA13-225FF6EDAD98}"/>
                    </a:ext>
                  </a:extLst>
                </p14:cNvPr>
                <p14:cNvContentPartPr/>
                <p14:nvPr/>
              </p14:nvContentPartPr>
              <p14:xfrm>
                <a:off x="4067941" y="5383278"/>
                <a:ext cx="12960" cy="108000"/>
              </p14:xfrm>
            </p:contentPart>
          </mc:Choice>
          <mc:Fallback>
            <p:pic>
              <p:nvPicPr>
                <p:cNvPr id="178" name="Pennanteckning 177">
                  <a:extLst>
                    <a:ext uri="{FF2B5EF4-FFF2-40B4-BE49-F238E27FC236}">
                      <a16:creationId xmlns:a16="http://schemas.microsoft.com/office/drawing/2014/main" id="{CF77DB72-CCDF-3C0C-FA13-225FF6EDAD9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059301" y="5374638"/>
                  <a:ext cx="30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9" name="Pennanteckning 178">
                  <a:extLst>
                    <a:ext uri="{FF2B5EF4-FFF2-40B4-BE49-F238E27FC236}">
                      <a16:creationId xmlns:a16="http://schemas.microsoft.com/office/drawing/2014/main" id="{66D6B5D8-BD41-2F98-58DF-CBB38AF8D0C2}"/>
                    </a:ext>
                  </a:extLst>
                </p14:cNvPr>
                <p14:cNvContentPartPr/>
                <p14:nvPr/>
              </p14:nvContentPartPr>
              <p14:xfrm>
                <a:off x="4123741" y="5392998"/>
                <a:ext cx="39960" cy="91080"/>
              </p14:xfrm>
            </p:contentPart>
          </mc:Choice>
          <mc:Fallback>
            <p:pic>
              <p:nvPicPr>
                <p:cNvPr id="179" name="Pennanteckning 178">
                  <a:extLst>
                    <a:ext uri="{FF2B5EF4-FFF2-40B4-BE49-F238E27FC236}">
                      <a16:creationId xmlns:a16="http://schemas.microsoft.com/office/drawing/2014/main" id="{66D6B5D8-BD41-2F98-58DF-CBB38AF8D0C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114741" y="5383998"/>
                  <a:ext cx="57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80" name="Pennanteckning 179">
                  <a:extLst>
                    <a:ext uri="{FF2B5EF4-FFF2-40B4-BE49-F238E27FC236}">
                      <a16:creationId xmlns:a16="http://schemas.microsoft.com/office/drawing/2014/main" id="{3D310C06-008F-211D-7A8A-8B666DD7EEA4}"/>
                    </a:ext>
                  </a:extLst>
                </p14:cNvPr>
                <p14:cNvContentPartPr/>
                <p14:nvPr/>
              </p14:nvContentPartPr>
              <p14:xfrm>
                <a:off x="4347661" y="5476878"/>
                <a:ext cx="25200" cy="122760"/>
              </p14:xfrm>
            </p:contentPart>
          </mc:Choice>
          <mc:Fallback>
            <p:pic>
              <p:nvPicPr>
                <p:cNvPr id="180" name="Pennanteckning 179">
                  <a:extLst>
                    <a:ext uri="{FF2B5EF4-FFF2-40B4-BE49-F238E27FC236}">
                      <a16:creationId xmlns:a16="http://schemas.microsoft.com/office/drawing/2014/main" id="{3D310C06-008F-211D-7A8A-8B666DD7EEA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338661" y="5468238"/>
                  <a:ext cx="42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81" name="Pennanteckning 180">
                  <a:extLst>
                    <a:ext uri="{FF2B5EF4-FFF2-40B4-BE49-F238E27FC236}">
                      <a16:creationId xmlns:a16="http://schemas.microsoft.com/office/drawing/2014/main" id="{7175C976-73E8-4C9F-EE12-289DC504FF40}"/>
                    </a:ext>
                  </a:extLst>
                </p14:cNvPr>
                <p14:cNvContentPartPr/>
                <p14:nvPr/>
              </p14:nvContentPartPr>
              <p14:xfrm>
                <a:off x="4394101" y="5383278"/>
                <a:ext cx="19440" cy="195120"/>
              </p14:xfrm>
            </p:contentPart>
          </mc:Choice>
          <mc:Fallback>
            <p:pic>
              <p:nvPicPr>
                <p:cNvPr id="181" name="Pennanteckning 180">
                  <a:extLst>
                    <a:ext uri="{FF2B5EF4-FFF2-40B4-BE49-F238E27FC236}">
                      <a16:creationId xmlns:a16="http://schemas.microsoft.com/office/drawing/2014/main" id="{7175C976-73E8-4C9F-EE12-289DC504FF4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385461" y="5374638"/>
                  <a:ext cx="37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82" name="Pennanteckning 181">
                  <a:extLst>
                    <a:ext uri="{FF2B5EF4-FFF2-40B4-BE49-F238E27FC236}">
                      <a16:creationId xmlns:a16="http://schemas.microsoft.com/office/drawing/2014/main" id="{3A3239CF-F1B1-CDED-91EE-8B75230D7BF6}"/>
                    </a:ext>
                  </a:extLst>
                </p14:cNvPr>
                <p14:cNvContentPartPr/>
                <p14:nvPr/>
              </p14:nvContentPartPr>
              <p14:xfrm>
                <a:off x="4441261" y="5719518"/>
                <a:ext cx="13320" cy="50040"/>
              </p14:xfrm>
            </p:contentPart>
          </mc:Choice>
          <mc:Fallback>
            <p:pic>
              <p:nvPicPr>
                <p:cNvPr id="182" name="Pennanteckning 181">
                  <a:extLst>
                    <a:ext uri="{FF2B5EF4-FFF2-40B4-BE49-F238E27FC236}">
                      <a16:creationId xmlns:a16="http://schemas.microsoft.com/office/drawing/2014/main" id="{3A3239CF-F1B1-CDED-91EE-8B75230D7BF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432261" y="5710518"/>
                  <a:ext cx="30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84" name="Pennanteckning 183">
                  <a:extLst>
                    <a:ext uri="{FF2B5EF4-FFF2-40B4-BE49-F238E27FC236}">
                      <a16:creationId xmlns:a16="http://schemas.microsoft.com/office/drawing/2014/main" id="{1C05FB01-67FE-BE58-629D-D12519F321E0}"/>
                    </a:ext>
                  </a:extLst>
                </p14:cNvPr>
                <p14:cNvContentPartPr/>
                <p14:nvPr/>
              </p14:nvContentPartPr>
              <p14:xfrm>
                <a:off x="4711621" y="5364558"/>
                <a:ext cx="69840" cy="279360"/>
              </p14:xfrm>
            </p:contentPart>
          </mc:Choice>
          <mc:Fallback>
            <p:pic>
              <p:nvPicPr>
                <p:cNvPr id="184" name="Pennanteckning 183">
                  <a:extLst>
                    <a:ext uri="{FF2B5EF4-FFF2-40B4-BE49-F238E27FC236}">
                      <a16:creationId xmlns:a16="http://schemas.microsoft.com/office/drawing/2014/main" id="{1C05FB01-67FE-BE58-629D-D12519F321E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702621" y="5355918"/>
                  <a:ext cx="874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85" name="Pennanteckning 184">
                  <a:extLst>
                    <a:ext uri="{FF2B5EF4-FFF2-40B4-BE49-F238E27FC236}">
                      <a16:creationId xmlns:a16="http://schemas.microsoft.com/office/drawing/2014/main" id="{8FA8D9FE-5ED4-3467-35DC-8DCE46956E2D}"/>
                    </a:ext>
                  </a:extLst>
                </p14:cNvPr>
                <p14:cNvContentPartPr/>
                <p14:nvPr/>
              </p14:nvContentPartPr>
              <p14:xfrm>
                <a:off x="4841581" y="5309118"/>
                <a:ext cx="159120" cy="999720"/>
              </p14:xfrm>
            </p:contentPart>
          </mc:Choice>
          <mc:Fallback>
            <p:pic>
              <p:nvPicPr>
                <p:cNvPr id="185" name="Pennanteckning 184">
                  <a:extLst>
                    <a:ext uri="{FF2B5EF4-FFF2-40B4-BE49-F238E27FC236}">
                      <a16:creationId xmlns:a16="http://schemas.microsoft.com/office/drawing/2014/main" id="{8FA8D9FE-5ED4-3467-35DC-8DCE46956E2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832941" y="5300118"/>
                  <a:ext cx="176760" cy="10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86" name="Pennanteckning 185">
                  <a:extLst>
                    <a:ext uri="{FF2B5EF4-FFF2-40B4-BE49-F238E27FC236}">
                      <a16:creationId xmlns:a16="http://schemas.microsoft.com/office/drawing/2014/main" id="{512076D6-5F55-BBD9-527D-F02E53738C4C}"/>
                    </a:ext>
                  </a:extLst>
                </p14:cNvPr>
                <p14:cNvContentPartPr/>
                <p14:nvPr/>
              </p14:nvContentPartPr>
              <p14:xfrm>
                <a:off x="4842301" y="5859558"/>
                <a:ext cx="18720" cy="307080"/>
              </p14:xfrm>
            </p:contentPart>
          </mc:Choice>
          <mc:Fallback>
            <p:pic>
              <p:nvPicPr>
                <p:cNvPr id="186" name="Pennanteckning 185">
                  <a:extLst>
                    <a:ext uri="{FF2B5EF4-FFF2-40B4-BE49-F238E27FC236}">
                      <a16:creationId xmlns:a16="http://schemas.microsoft.com/office/drawing/2014/main" id="{512076D6-5F55-BBD9-527D-F02E53738C4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833661" y="5850558"/>
                  <a:ext cx="363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87" name="Pennanteckning 186">
                  <a:extLst>
                    <a:ext uri="{FF2B5EF4-FFF2-40B4-BE49-F238E27FC236}">
                      <a16:creationId xmlns:a16="http://schemas.microsoft.com/office/drawing/2014/main" id="{CA7D8F4B-1E4C-300F-4939-569195384615}"/>
                    </a:ext>
                  </a:extLst>
                </p14:cNvPr>
                <p14:cNvContentPartPr/>
                <p14:nvPr/>
              </p14:nvContentPartPr>
              <p14:xfrm>
                <a:off x="4991341" y="5943438"/>
                <a:ext cx="21600" cy="219240"/>
              </p14:xfrm>
            </p:contentPart>
          </mc:Choice>
          <mc:Fallback>
            <p:pic>
              <p:nvPicPr>
                <p:cNvPr id="187" name="Pennanteckning 186">
                  <a:extLst>
                    <a:ext uri="{FF2B5EF4-FFF2-40B4-BE49-F238E27FC236}">
                      <a16:creationId xmlns:a16="http://schemas.microsoft.com/office/drawing/2014/main" id="{CA7D8F4B-1E4C-300F-4939-56919538461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982701" y="5934798"/>
                  <a:ext cx="39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88" name="Pennanteckning 187">
                  <a:extLst>
                    <a:ext uri="{FF2B5EF4-FFF2-40B4-BE49-F238E27FC236}">
                      <a16:creationId xmlns:a16="http://schemas.microsoft.com/office/drawing/2014/main" id="{208B1C96-ED65-4D6C-8EBD-57823D854D4F}"/>
                    </a:ext>
                  </a:extLst>
                </p14:cNvPr>
                <p14:cNvContentPartPr/>
                <p14:nvPr/>
              </p14:nvContentPartPr>
              <p14:xfrm>
                <a:off x="4823581" y="5682078"/>
                <a:ext cx="9720" cy="139320"/>
              </p14:xfrm>
            </p:contentPart>
          </mc:Choice>
          <mc:Fallback>
            <p:pic>
              <p:nvPicPr>
                <p:cNvPr id="188" name="Pennanteckning 187">
                  <a:extLst>
                    <a:ext uri="{FF2B5EF4-FFF2-40B4-BE49-F238E27FC236}">
                      <a16:creationId xmlns:a16="http://schemas.microsoft.com/office/drawing/2014/main" id="{208B1C96-ED65-4D6C-8EBD-57823D854D4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814941" y="5673438"/>
                  <a:ext cx="27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89" name="Pennanteckning 188">
                  <a:extLst>
                    <a:ext uri="{FF2B5EF4-FFF2-40B4-BE49-F238E27FC236}">
                      <a16:creationId xmlns:a16="http://schemas.microsoft.com/office/drawing/2014/main" id="{9A223E03-EAF6-B95A-EF4F-39312D98915C}"/>
                    </a:ext>
                  </a:extLst>
                </p14:cNvPr>
                <p14:cNvContentPartPr/>
                <p14:nvPr/>
              </p14:nvContentPartPr>
              <p14:xfrm>
                <a:off x="4730341" y="5551398"/>
                <a:ext cx="10440" cy="83160"/>
              </p14:xfrm>
            </p:contentPart>
          </mc:Choice>
          <mc:Fallback>
            <p:pic>
              <p:nvPicPr>
                <p:cNvPr id="189" name="Pennanteckning 188">
                  <a:extLst>
                    <a:ext uri="{FF2B5EF4-FFF2-40B4-BE49-F238E27FC236}">
                      <a16:creationId xmlns:a16="http://schemas.microsoft.com/office/drawing/2014/main" id="{9A223E03-EAF6-B95A-EF4F-39312D98915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721341" y="5542398"/>
                  <a:ext cx="28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90" name="Pennanteckning 189">
                  <a:extLst>
                    <a:ext uri="{FF2B5EF4-FFF2-40B4-BE49-F238E27FC236}">
                      <a16:creationId xmlns:a16="http://schemas.microsoft.com/office/drawing/2014/main" id="{D98E3176-2A2A-8B1E-25C8-C5E523BF7293}"/>
                    </a:ext>
                  </a:extLst>
                </p14:cNvPr>
                <p14:cNvContentPartPr/>
                <p14:nvPr/>
              </p14:nvContentPartPr>
              <p14:xfrm>
                <a:off x="4813501" y="5224878"/>
                <a:ext cx="19440" cy="205200"/>
              </p14:xfrm>
            </p:contentPart>
          </mc:Choice>
          <mc:Fallback>
            <p:pic>
              <p:nvPicPr>
                <p:cNvPr id="190" name="Pennanteckning 189">
                  <a:extLst>
                    <a:ext uri="{FF2B5EF4-FFF2-40B4-BE49-F238E27FC236}">
                      <a16:creationId xmlns:a16="http://schemas.microsoft.com/office/drawing/2014/main" id="{D98E3176-2A2A-8B1E-25C8-C5E523BF729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804501" y="5215878"/>
                  <a:ext cx="37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92" name="Pennanteckning 191">
                  <a:extLst>
                    <a:ext uri="{FF2B5EF4-FFF2-40B4-BE49-F238E27FC236}">
                      <a16:creationId xmlns:a16="http://schemas.microsoft.com/office/drawing/2014/main" id="{61084DD1-655B-F01D-89C6-846FE3116940}"/>
                    </a:ext>
                  </a:extLst>
                </p14:cNvPr>
                <p14:cNvContentPartPr/>
                <p14:nvPr/>
              </p14:nvContentPartPr>
              <p14:xfrm>
                <a:off x="3620101" y="3461598"/>
                <a:ext cx="65160" cy="102240"/>
              </p14:xfrm>
            </p:contentPart>
          </mc:Choice>
          <mc:Fallback>
            <p:pic>
              <p:nvPicPr>
                <p:cNvPr id="192" name="Pennanteckning 191">
                  <a:extLst>
                    <a:ext uri="{FF2B5EF4-FFF2-40B4-BE49-F238E27FC236}">
                      <a16:creationId xmlns:a16="http://schemas.microsoft.com/office/drawing/2014/main" id="{61084DD1-655B-F01D-89C6-846FE311694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611461" y="3452598"/>
                  <a:ext cx="82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93" name="Pennanteckning 192">
                  <a:extLst>
                    <a:ext uri="{FF2B5EF4-FFF2-40B4-BE49-F238E27FC236}">
                      <a16:creationId xmlns:a16="http://schemas.microsoft.com/office/drawing/2014/main" id="{A5FB3905-4DB4-3B94-851B-E55191DE0850}"/>
                    </a:ext>
                  </a:extLst>
                </p14:cNvPr>
                <p14:cNvContentPartPr/>
                <p14:nvPr/>
              </p14:nvContentPartPr>
              <p14:xfrm>
                <a:off x="3740701" y="3424158"/>
                <a:ext cx="24840" cy="133920"/>
              </p14:xfrm>
            </p:contentPart>
          </mc:Choice>
          <mc:Fallback>
            <p:pic>
              <p:nvPicPr>
                <p:cNvPr id="193" name="Pennanteckning 192">
                  <a:extLst>
                    <a:ext uri="{FF2B5EF4-FFF2-40B4-BE49-F238E27FC236}">
                      <a16:creationId xmlns:a16="http://schemas.microsoft.com/office/drawing/2014/main" id="{A5FB3905-4DB4-3B94-851B-E55191DE085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731701" y="3415158"/>
                  <a:ext cx="4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94" name="Pennanteckning 193">
                  <a:extLst>
                    <a:ext uri="{FF2B5EF4-FFF2-40B4-BE49-F238E27FC236}">
                      <a16:creationId xmlns:a16="http://schemas.microsoft.com/office/drawing/2014/main" id="{0171C785-D0A7-9BF5-876B-1F9DCC855935}"/>
                    </a:ext>
                  </a:extLst>
                </p14:cNvPr>
                <p14:cNvContentPartPr/>
                <p14:nvPr/>
              </p14:nvContentPartPr>
              <p14:xfrm>
                <a:off x="3778501" y="3237678"/>
                <a:ext cx="45720" cy="196920"/>
              </p14:xfrm>
            </p:contentPart>
          </mc:Choice>
          <mc:Fallback>
            <p:pic>
              <p:nvPicPr>
                <p:cNvPr id="194" name="Pennanteckning 193">
                  <a:extLst>
                    <a:ext uri="{FF2B5EF4-FFF2-40B4-BE49-F238E27FC236}">
                      <a16:creationId xmlns:a16="http://schemas.microsoft.com/office/drawing/2014/main" id="{0171C785-D0A7-9BF5-876B-1F9DCC85593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769501" y="3228678"/>
                  <a:ext cx="63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95" name="Pennanteckning 194">
                  <a:extLst>
                    <a:ext uri="{FF2B5EF4-FFF2-40B4-BE49-F238E27FC236}">
                      <a16:creationId xmlns:a16="http://schemas.microsoft.com/office/drawing/2014/main" id="{898ADD89-8C0A-72FA-2F27-08A1AE4B6AF0}"/>
                    </a:ext>
                  </a:extLst>
                </p14:cNvPr>
                <p14:cNvContentPartPr/>
                <p14:nvPr/>
              </p14:nvContentPartPr>
              <p14:xfrm>
                <a:off x="3853381" y="3134718"/>
                <a:ext cx="34200" cy="196920"/>
              </p14:xfrm>
            </p:contentPart>
          </mc:Choice>
          <mc:Fallback>
            <p:pic>
              <p:nvPicPr>
                <p:cNvPr id="195" name="Pennanteckning 194">
                  <a:extLst>
                    <a:ext uri="{FF2B5EF4-FFF2-40B4-BE49-F238E27FC236}">
                      <a16:creationId xmlns:a16="http://schemas.microsoft.com/office/drawing/2014/main" id="{898ADD89-8C0A-72FA-2F27-08A1AE4B6AF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844381" y="3126078"/>
                  <a:ext cx="51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96" name="Pennanteckning 195">
                  <a:extLst>
                    <a:ext uri="{FF2B5EF4-FFF2-40B4-BE49-F238E27FC236}">
                      <a16:creationId xmlns:a16="http://schemas.microsoft.com/office/drawing/2014/main" id="{D4C7D3AD-5CAD-A6AA-D471-DD601BF342B0}"/>
                    </a:ext>
                  </a:extLst>
                </p14:cNvPr>
                <p14:cNvContentPartPr/>
                <p14:nvPr/>
              </p14:nvContentPartPr>
              <p14:xfrm>
                <a:off x="3871741" y="2957598"/>
                <a:ext cx="43920" cy="263880"/>
              </p14:xfrm>
            </p:contentPart>
          </mc:Choice>
          <mc:Fallback>
            <p:pic>
              <p:nvPicPr>
                <p:cNvPr id="196" name="Pennanteckning 195">
                  <a:extLst>
                    <a:ext uri="{FF2B5EF4-FFF2-40B4-BE49-F238E27FC236}">
                      <a16:creationId xmlns:a16="http://schemas.microsoft.com/office/drawing/2014/main" id="{D4C7D3AD-5CAD-A6AA-D471-DD601BF342B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863101" y="2948598"/>
                  <a:ext cx="615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97" name="Pennanteckning 196">
                  <a:extLst>
                    <a:ext uri="{FF2B5EF4-FFF2-40B4-BE49-F238E27FC236}">
                      <a16:creationId xmlns:a16="http://schemas.microsoft.com/office/drawing/2014/main" id="{7AD9B90C-FCB4-1D35-47F8-FDB0259E89C6}"/>
                    </a:ext>
                  </a:extLst>
                </p14:cNvPr>
                <p14:cNvContentPartPr/>
                <p14:nvPr/>
              </p14:nvContentPartPr>
              <p14:xfrm>
                <a:off x="3964981" y="2798838"/>
                <a:ext cx="19440" cy="176760"/>
              </p14:xfrm>
            </p:contentPart>
          </mc:Choice>
          <mc:Fallback>
            <p:pic>
              <p:nvPicPr>
                <p:cNvPr id="197" name="Pennanteckning 196">
                  <a:extLst>
                    <a:ext uri="{FF2B5EF4-FFF2-40B4-BE49-F238E27FC236}">
                      <a16:creationId xmlns:a16="http://schemas.microsoft.com/office/drawing/2014/main" id="{7AD9B90C-FCB4-1D35-47F8-FDB0259E89C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956341" y="2789838"/>
                  <a:ext cx="37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98" name="Pennanteckning 197">
                  <a:extLst>
                    <a:ext uri="{FF2B5EF4-FFF2-40B4-BE49-F238E27FC236}">
                      <a16:creationId xmlns:a16="http://schemas.microsoft.com/office/drawing/2014/main" id="{74AB701C-B5E5-C598-BE42-DEC190F2CD15}"/>
                    </a:ext>
                  </a:extLst>
                </p14:cNvPr>
                <p14:cNvContentPartPr/>
                <p14:nvPr/>
              </p14:nvContentPartPr>
              <p14:xfrm>
                <a:off x="4179901" y="2808198"/>
                <a:ext cx="57960" cy="467640"/>
              </p14:xfrm>
            </p:contentPart>
          </mc:Choice>
          <mc:Fallback>
            <p:pic>
              <p:nvPicPr>
                <p:cNvPr id="198" name="Pennanteckning 197">
                  <a:extLst>
                    <a:ext uri="{FF2B5EF4-FFF2-40B4-BE49-F238E27FC236}">
                      <a16:creationId xmlns:a16="http://schemas.microsoft.com/office/drawing/2014/main" id="{74AB701C-B5E5-C598-BE42-DEC190F2CD1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170901" y="2799558"/>
                  <a:ext cx="756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99" name="Pennanteckning 198">
                  <a:extLst>
                    <a:ext uri="{FF2B5EF4-FFF2-40B4-BE49-F238E27FC236}">
                      <a16:creationId xmlns:a16="http://schemas.microsoft.com/office/drawing/2014/main" id="{1C69D60E-0CE4-71C4-3E41-0CDE8BC3B9F2}"/>
                    </a:ext>
                  </a:extLst>
                </p14:cNvPr>
                <p14:cNvContentPartPr/>
                <p14:nvPr/>
              </p14:nvContentPartPr>
              <p14:xfrm>
                <a:off x="4291141" y="2957598"/>
                <a:ext cx="48240" cy="512640"/>
              </p14:xfrm>
            </p:contentPart>
          </mc:Choice>
          <mc:Fallback>
            <p:pic>
              <p:nvPicPr>
                <p:cNvPr id="199" name="Pennanteckning 198">
                  <a:extLst>
                    <a:ext uri="{FF2B5EF4-FFF2-40B4-BE49-F238E27FC236}">
                      <a16:creationId xmlns:a16="http://schemas.microsoft.com/office/drawing/2014/main" id="{1C69D60E-0CE4-71C4-3E41-0CDE8BC3B9F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282501" y="2948598"/>
                  <a:ext cx="6588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00" name="Pennanteckning 199">
                  <a:extLst>
                    <a:ext uri="{FF2B5EF4-FFF2-40B4-BE49-F238E27FC236}">
                      <a16:creationId xmlns:a16="http://schemas.microsoft.com/office/drawing/2014/main" id="{B5620C42-B156-F6A6-3EFA-D91DC58C0658}"/>
                    </a:ext>
                  </a:extLst>
                </p14:cNvPr>
                <p14:cNvContentPartPr/>
                <p14:nvPr/>
              </p14:nvContentPartPr>
              <p14:xfrm>
                <a:off x="4422541" y="3274758"/>
                <a:ext cx="68040" cy="321840"/>
              </p14:xfrm>
            </p:contentPart>
          </mc:Choice>
          <mc:Fallback>
            <p:pic>
              <p:nvPicPr>
                <p:cNvPr id="200" name="Pennanteckning 199">
                  <a:extLst>
                    <a:ext uri="{FF2B5EF4-FFF2-40B4-BE49-F238E27FC236}">
                      <a16:creationId xmlns:a16="http://schemas.microsoft.com/office/drawing/2014/main" id="{B5620C42-B156-F6A6-3EFA-D91DC58C065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413541" y="3266118"/>
                  <a:ext cx="856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01" name="Pennanteckning 200">
                  <a:extLst>
                    <a:ext uri="{FF2B5EF4-FFF2-40B4-BE49-F238E27FC236}">
                      <a16:creationId xmlns:a16="http://schemas.microsoft.com/office/drawing/2014/main" id="{028F1648-5683-19CB-23CF-9E0DA4917A3F}"/>
                    </a:ext>
                  </a:extLst>
                </p14:cNvPr>
                <p14:cNvContentPartPr/>
                <p14:nvPr/>
              </p14:nvContentPartPr>
              <p14:xfrm>
                <a:off x="4562581" y="3545478"/>
                <a:ext cx="50040" cy="129600"/>
              </p14:xfrm>
            </p:contentPart>
          </mc:Choice>
          <mc:Fallback>
            <p:pic>
              <p:nvPicPr>
                <p:cNvPr id="201" name="Pennanteckning 200">
                  <a:extLst>
                    <a:ext uri="{FF2B5EF4-FFF2-40B4-BE49-F238E27FC236}">
                      <a16:creationId xmlns:a16="http://schemas.microsoft.com/office/drawing/2014/main" id="{028F1648-5683-19CB-23CF-9E0DA4917A3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553581" y="3536478"/>
                  <a:ext cx="67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02" name="Pennanteckning 201">
                  <a:extLst>
                    <a:ext uri="{FF2B5EF4-FFF2-40B4-BE49-F238E27FC236}">
                      <a16:creationId xmlns:a16="http://schemas.microsoft.com/office/drawing/2014/main" id="{5E6EDE83-ACC8-C34B-88F5-32B0B61D1D37}"/>
                    </a:ext>
                  </a:extLst>
                </p14:cNvPr>
                <p14:cNvContentPartPr/>
                <p14:nvPr/>
              </p14:nvContentPartPr>
              <p14:xfrm>
                <a:off x="4674181" y="3535758"/>
                <a:ext cx="27000" cy="129960"/>
              </p14:xfrm>
            </p:contentPart>
          </mc:Choice>
          <mc:Fallback>
            <p:pic>
              <p:nvPicPr>
                <p:cNvPr id="202" name="Pennanteckning 201">
                  <a:extLst>
                    <a:ext uri="{FF2B5EF4-FFF2-40B4-BE49-F238E27FC236}">
                      <a16:creationId xmlns:a16="http://schemas.microsoft.com/office/drawing/2014/main" id="{5E6EDE83-ACC8-C34B-88F5-32B0B61D1D3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665541" y="3527118"/>
                  <a:ext cx="44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03" name="Pennanteckning 202">
                  <a:extLst>
                    <a:ext uri="{FF2B5EF4-FFF2-40B4-BE49-F238E27FC236}">
                      <a16:creationId xmlns:a16="http://schemas.microsoft.com/office/drawing/2014/main" id="{38753937-8E15-C780-7CE4-B7CC47EB941B}"/>
                    </a:ext>
                  </a:extLst>
                </p14:cNvPr>
                <p14:cNvContentPartPr/>
                <p14:nvPr/>
              </p14:nvContentPartPr>
              <p14:xfrm>
                <a:off x="3599221" y="2593638"/>
                <a:ext cx="21600" cy="178560"/>
              </p14:xfrm>
            </p:contentPart>
          </mc:Choice>
          <mc:Fallback>
            <p:pic>
              <p:nvPicPr>
                <p:cNvPr id="203" name="Pennanteckning 202">
                  <a:extLst>
                    <a:ext uri="{FF2B5EF4-FFF2-40B4-BE49-F238E27FC236}">
                      <a16:creationId xmlns:a16="http://schemas.microsoft.com/office/drawing/2014/main" id="{38753937-8E15-C780-7CE4-B7CC47EB941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590221" y="2584638"/>
                  <a:ext cx="39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04" name="Pennanteckning 203">
                  <a:extLst>
                    <a:ext uri="{FF2B5EF4-FFF2-40B4-BE49-F238E27FC236}">
                      <a16:creationId xmlns:a16="http://schemas.microsoft.com/office/drawing/2014/main" id="{8292947C-8CBD-8598-3A58-1DE53E4913B3}"/>
                    </a:ext>
                  </a:extLst>
                </p14:cNvPr>
                <p14:cNvContentPartPr/>
                <p14:nvPr/>
              </p14:nvContentPartPr>
              <p14:xfrm>
                <a:off x="3694621" y="2481678"/>
                <a:ext cx="38160" cy="168840"/>
              </p14:xfrm>
            </p:contentPart>
          </mc:Choice>
          <mc:Fallback>
            <p:pic>
              <p:nvPicPr>
                <p:cNvPr id="204" name="Pennanteckning 203">
                  <a:extLst>
                    <a:ext uri="{FF2B5EF4-FFF2-40B4-BE49-F238E27FC236}">
                      <a16:creationId xmlns:a16="http://schemas.microsoft.com/office/drawing/2014/main" id="{8292947C-8CBD-8598-3A58-1DE53E4913B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685621" y="2473038"/>
                  <a:ext cx="55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05" name="Pennanteckning 204">
                  <a:extLst>
                    <a:ext uri="{FF2B5EF4-FFF2-40B4-BE49-F238E27FC236}">
                      <a16:creationId xmlns:a16="http://schemas.microsoft.com/office/drawing/2014/main" id="{743D52E3-4765-A1F4-A55D-2B28363B19C2}"/>
                    </a:ext>
                  </a:extLst>
                </p14:cNvPr>
                <p14:cNvContentPartPr/>
                <p14:nvPr/>
              </p14:nvContentPartPr>
              <p14:xfrm>
                <a:off x="3778501" y="2388438"/>
                <a:ext cx="61920" cy="154440"/>
              </p14:xfrm>
            </p:contentPart>
          </mc:Choice>
          <mc:Fallback>
            <p:pic>
              <p:nvPicPr>
                <p:cNvPr id="205" name="Pennanteckning 204">
                  <a:extLst>
                    <a:ext uri="{FF2B5EF4-FFF2-40B4-BE49-F238E27FC236}">
                      <a16:creationId xmlns:a16="http://schemas.microsoft.com/office/drawing/2014/main" id="{743D52E3-4765-A1F4-A55D-2B28363B19C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769501" y="2379438"/>
                  <a:ext cx="79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06" name="Pennanteckning 205">
                  <a:extLst>
                    <a:ext uri="{FF2B5EF4-FFF2-40B4-BE49-F238E27FC236}">
                      <a16:creationId xmlns:a16="http://schemas.microsoft.com/office/drawing/2014/main" id="{BB345611-9594-5973-BE52-24306B5E7B50}"/>
                    </a:ext>
                  </a:extLst>
                </p14:cNvPr>
                <p14:cNvContentPartPr/>
                <p14:nvPr/>
              </p14:nvContentPartPr>
              <p14:xfrm>
                <a:off x="3890461" y="2239038"/>
                <a:ext cx="41760" cy="217440"/>
              </p14:xfrm>
            </p:contentPart>
          </mc:Choice>
          <mc:Fallback>
            <p:pic>
              <p:nvPicPr>
                <p:cNvPr id="206" name="Pennanteckning 205">
                  <a:extLst>
                    <a:ext uri="{FF2B5EF4-FFF2-40B4-BE49-F238E27FC236}">
                      <a16:creationId xmlns:a16="http://schemas.microsoft.com/office/drawing/2014/main" id="{BB345611-9594-5973-BE52-24306B5E7B5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881821" y="2230398"/>
                  <a:ext cx="594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07" name="Pennanteckning 206">
                  <a:extLst>
                    <a:ext uri="{FF2B5EF4-FFF2-40B4-BE49-F238E27FC236}">
                      <a16:creationId xmlns:a16="http://schemas.microsoft.com/office/drawing/2014/main" id="{5BFF87CA-E5C4-E60C-6CCF-1D1FF2C338F1}"/>
                    </a:ext>
                  </a:extLst>
                </p14:cNvPr>
                <p14:cNvContentPartPr/>
                <p14:nvPr/>
              </p14:nvContentPartPr>
              <p14:xfrm>
                <a:off x="3937261" y="2164518"/>
                <a:ext cx="21960" cy="173880"/>
              </p14:xfrm>
            </p:contentPart>
          </mc:Choice>
          <mc:Fallback>
            <p:pic>
              <p:nvPicPr>
                <p:cNvPr id="207" name="Pennanteckning 206">
                  <a:extLst>
                    <a:ext uri="{FF2B5EF4-FFF2-40B4-BE49-F238E27FC236}">
                      <a16:creationId xmlns:a16="http://schemas.microsoft.com/office/drawing/2014/main" id="{5BFF87CA-E5C4-E60C-6CCF-1D1FF2C338F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928261" y="2155518"/>
                  <a:ext cx="39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09" name="Pennanteckning 208">
                  <a:extLst>
                    <a:ext uri="{FF2B5EF4-FFF2-40B4-BE49-F238E27FC236}">
                      <a16:creationId xmlns:a16="http://schemas.microsoft.com/office/drawing/2014/main" id="{05DCCB5C-BE8B-0CD2-5492-9FC3606280D7}"/>
                    </a:ext>
                  </a:extLst>
                </p14:cNvPr>
                <p14:cNvContentPartPr/>
                <p14:nvPr/>
              </p14:nvContentPartPr>
              <p14:xfrm>
                <a:off x="3545221" y="2752398"/>
                <a:ext cx="17280" cy="94680"/>
              </p14:xfrm>
            </p:contentPart>
          </mc:Choice>
          <mc:Fallback>
            <p:pic>
              <p:nvPicPr>
                <p:cNvPr id="209" name="Pennanteckning 208">
                  <a:extLst>
                    <a:ext uri="{FF2B5EF4-FFF2-40B4-BE49-F238E27FC236}">
                      <a16:creationId xmlns:a16="http://schemas.microsoft.com/office/drawing/2014/main" id="{05DCCB5C-BE8B-0CD2-5492-9FC3606280D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536581" y="2743398"/>
                  <a:ext cx="34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10" name="Pennanteckning 209">
                  <a:extLst>
                    <a:ext uri="{FF2B5EF4-FFF2-40B4-BE49-F238E27FC236}">
                      <a16:creationId xmlns:a16="http://schemas.microsoft.com/office/drawing/2014/main" id="{87DA1D0B-FE0C-A3EC-B5C2-AE12CEA08E39}"/>
                    </a:ext>
                  </a:extLst>
                </p14:cNvPr>
                <p14:cNvContentPartPr/>
                <p14:nvPr/>
              </p14:nvContentPartPr>
              <p14:xfrm>
                <a:off x="4309501" y="2145798"/>
                <a:ext cx="11160" cy="204480"/>
              </p14:xfrm>
            </p:contentPart>
          </mc:Choice>
          <mc:Fallback>
            <p:pic>
              <p:nvPicPr>
                <p:cNvPr id="210" name="Pennanteckning 209">
                  <a:extLst>
                    <a:ext uri="{FF2B5EF4-FFF2-40B4-BE49-F238E27FC236}">
                      <a16:creationId xmlns:a16="http://schemas.microsoft.com/office/drawing/2014/main" id="{87DA1D0B-FE0C-A3EC-B5C2-AE12CEA08E3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300501" y="2136798"/>
                  <a:ext cx="28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11" name="Pennanteckning 210">
                  <a:extLst>
                    <a:ext uri="{FF2B5EF4-FFF2-40B4-BE49-F238E27FC236}">
                      <a16:creationId xmlns:a16="http://schemas.microsoft.com/office/drawing/2014/main" id="{F58540A4-5815-C269-545A-FC70A96F5F80}"/>
                    </a:ext>
                  </a:extLst>
                </p14:cNvPr>
                <p14:cNvContentPartPr/>
                <p14:nvPr/>
              </p14:nvContentPartPr>
              <p14:xfrm>
                <a:off x="4366381" y="2210958"/>
                <a:ext cx="26640" cy="223200"/>
              </p14:xfrm>
            </p:contentPart>
          </mc:Choice>
          <mc:Fallback>
            <p:pic>
              <p:nvPicPr>
                <p:cNvPr id="211" name="Pennanteckning 210">
                  <a:extLst>
                    <a:ext uri="{FF2B5EF4-FFF2-40B4-BE49-F238E27FC236}">
                      <a16:creationId xmlns:a16="http://schemas.microsoft.com/office/drawing/2014/main" id="{F58540A4-5815-C269-545A-FC70A96F5F8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357381" y="2201958"/>
                  <a:ext cx="44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12" name="Pennanteckning 211">
                  <a:extLst>
                    <a:ext uri="{FF2B5EF4-FFF2-40B4-BE49-F238E27FC236}">
                      <a16:creationId xmlns:a16="http://schemas.microsoft.com/office/drawing/2014/main" id="{D4F1C1A7-34B7-DF6C-5838-B2EA41622F39}"/>
                    </a:ext>
                  </a:extLst>
                </p14:cNvPr>
                <p14:cNvContentPartPr/>
                <p14:nvPr/>
              </p14:nvContentPartPr>
              <p14:xfrm>
                <a:off x="4422541" y="2201598"/>
                <a:ext cx="20520" cy="186120"/>
              </p14:xfrm>
            </p:contentPart>
          </mc:Choice>
          <mc:Fallback>
            <p:pic>
              <p:nvPicPr>
                <p:cNvPr id="212" name="Pennanteckning 211">
                  <a:extLst>
                    <a:ext uri="{FF2B5EF4-FFF2-40B4-BE49-F238E27FC236}">
                      <a16:creationId xmlns:a16="http://schemas.microsoft.com/office/drawing/2014/main" id="{D4F1C1A7-34B7-DF6C-5838-B2EA41622F3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413541" y="2192958"/>
                  <a:ext cx="38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13" name="Pennanteckning 212">
                  <a:extLst>
                    <a:ext uri="{FF2B5EF4-FFF2-40B4-BE49-F238E27FC236}">
                      <a16:creationId xmlns:a16="http://schemas.microsoft.com/office/drawing/2014/main" id="{0897F95A-44DB-3ED6-201C-DFEE0F102A35}"/>
                    </a:ext>
                  </a:extLst>
                </p14:cNvPr>
                <p14:cNvContentPartPr/>
                <p14:nvPr/>
              </p14:nvContentPartPr>
              <p14:xfrm>
                <a:off x="4655461" y="2192238"/>
                <a:ext cx="37080" cy="550800"/>
              </p14:xfrm>
            </p:contentPart>
          </mc:Choice>
          <mc:Fallback>
            <p:pic>
              <p:nvPicPr>
                <p:cNvPr id="213" name="Pennanteckning 212">
                  <a:extLst>
                    <a:ext uri="{FF2B5EF4-FFF2-40B4-BE49-F238E27FC236}">
                      <a16:creationId xmlns:a16="http://schemas.microsoft.com/office/drawing/2014/main" id="{0897F95A-44DB-3ED6-201C-DFEE0F102A3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646821" y="2183598"/>
                  <a:ext cx="547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14" name="Pennanteckning 213">
                  <a:extLst>
                    <a:ext uri="{FF2B5EF4-FFF2-40B4-BE49-F238E27FC236}">
                      <a16:creationId xmlns:a16="http://schemas.microsoft.com/office/drawing/2014/main" id="{9259B0BD-71FE-7B19-674A-875AE1D4B756}"/>
                    </a:ext>
                  </a:extLst>
                </p14:cNvPr>
                <p14:cNvContentPartPr/>
                <p14:nvPr/>
              </p14:nvContentPartPr>
              <p14:xfrm>
                <a:off x="4739701" y="2183238"/>
                <a:ext cx="65880" cy="887760"/>
              </p14:xfrm>
            </p:contentPart>
          </mc:Choice>
          <mc:Fallback>
            <p:pic>
              <p:nvPicPr>
                <p:cNvPr id="214" name="Pennanteckning 213">
                  <a:extLst>
                    <a:ext uri="{FF2B5EF4-FFF2-40B4-BE49-F238E27FC236}">
                      <a16:creationId xmlns:a16="http://schemas.microsoft.com/office/drawing/2014/main" id="{9259B0BD-71FE-7B19-674A-875AE1D4B75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731061" y="2174238"/>
                  <a:ext cx="8352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5" name="Pennanteckning 214">
                  <a:extLst>
                    <a:ext uri="{FF2B5EF4-FFF2-40B4-BE49-F238E27FC236}">
                      <a16:creationId xmlns:a16="http://schemas.microsoft.com/office/drawing/2014/main" id="{0BD7563E-A377-28CE-6A38-36904EC04D53}"/>
                    </a:ext>
                  </a:extLst>
                </p14:cNvPr>
                <p14:cNvContentPartPr/>
                <p14:nvPr/>
              </p14:nvContentPartPr>
              <p14:xfrm>
                <a:off x="4832221" y="2705598"/>
                <a:ext cx="20160" cy="288360"/>
              </p14:xfrm>
            </p:contentPart>
          </mc:Choice>
          <mc:Fallback>
            <p:pic>
              <p:nvPicPr>
                <p:cNvPr id="215" name="Pennanteckning 214">
                  <a:extLst>
                    <a:ext uri="{FF2B5EF4-FFF2-40B4-BE49-F238E27FC236}">
                      <a16:creationId xmlns:a16="http://schemas.microsoft.com/office/drawing/2014/main" id="{0BD7563E-A377-28CE-6A38-36904EC04D5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823581" y="2696958"/>
                  <a:ext cx="378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6" name="Pennanteckning 215">
                  <a:extLst>
                    <a:ext uri="{FF2B5EF4-FFF2-40B4-BE49-F238E27FC236}">
                      <a16:creationId xmlns:a16="http://schemas.microsoft.com/office/drawing/2014/main" id="{D5C8CB4E-E1DC-190E-401C-D8E2365BA0D0}"/>
                    </a:ext>
                  </a:extLst>
                </p14:cNvPr>
                <p14:cNvContentPartPr/>
                <p14:nvPr/>
              </p14:nvContentPartPr>
              <p14:xfrm>
                <a:off x="4851661" y="2789478"/>
                <a:ext cx="41760" cy="372600"/>
              </p14:xfrm>
            </p:contentPart>
          </mc:Choice>
          <mc:Fallback>
            <p:pic>
              <p:nvPicPr>
                <p:cNvPr id="216" name="Pennanteckning 215">
                  <a:extLst>
                    <a:ext uri="{FF2B5EF4-FFF2-40B4-BE49-F238E27FC236}">
                      <a16:creationId xmlns:a16="http://schemas.microsoft.com/office/drawing/2014/main" id="{D5C8CB4E-E1DC-190E-401C-D8E2365BA0D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842661" y="2780838"/>
                  <a:ext cx="594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7" name="Pennanteckning 216">
                  <a:extLst>
                    <a:ext uri="{FF2B5EF4-FFF2-40B4-BE49-F238E27FC236}">
                      <a16:creationId xmlns:a16="http://schemas.microsoft.com/office/drawing/2014/main" id="{88889698-14C3-0C75-19DE-68692C433A1E}"/>
                    </a:ext>
                  </a:extLst>
                </p14:cNvPr>
                <p14:cNvContentPartPr/>
                <p14:nvPr/>
              </p14:nvContentPartPr>
              <p14:xfrm>
                <a:off x="4934821" y="2948238"/>
                <a:ext cx="19080" cy="233280"/>
              </p14:xfrm>
            </p:contentPart>
          </mc:Choice>
          <mc:Fallback>
            <p:pic>
              <p:nvPicPr>
                <p:cNvPr id="217" name="Pennanteckning 216">
                  <a:extLst>
                    <a:ext uri="{FF2B5EF4-FFF2-40B4-BE49-F238E27FC236}">
                      <a16:creationId xmlns:a16="http://schemas.microsoft.com/office/drawing/2014/main" id="{88889698-14C3-0C75-19DE-68692C433A1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925821" y="2939598"/>
                  <a:ext cx="36720" cy="25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030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>
            <a:extLst>
              <a:ext uri="{FF2B5EF4-FFF2-40B4-BE49-F238E27FC236}">
                <a16:creationId xmlns:a16="http://schemas.microsoft.com/office/drawing/2014/main" id="{D8C44086-1A23-7DF1-8609-54967F59B98A}"/>
              </a:ext>
            </a:extLst>
          </p:cNvPr>
          <p:cNvSpPr/>
          <p:nvPr/>
        </p:nvSpPr>
        <p:spPr>
          <a:xfrm>
            <a:off x="83977" y="1390658"/>
            <a:ext cx="6166582" cy="1753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F1F0CB1C-FB5C-EA2A-EB0D-0BD8AC03D85F}"/>
              </a:ext>
            </a:extLst>
          </p:cNvPr>
          <p:cNvSpPr/>
          <p:nvPr/>
        </p:nvSpPr>
        <p:spPr>
          <a:xfrm>
            <a:off x="6283905" y="1390659"/>
            <a:ext cx="5871722" cy="4664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17A1B55-1B9B-4F18-A347-DF204B045364}"/>
              </a:ext>
            </a:extLst>
          </p:cNvPr>
          <p:cNvSpPr/>
          <p:nvPr/>
        </p:nvSpPr>
        <p:spPr>
          <a:xfrm>
            <a:off x="83976" y="3172408"/>
            <a:ext cx="6166582" cy="2883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648B599-D5D7-FB83-76A1-43A90E78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DMN, (Deep material </a:t>
            </a:r>
            <a:r>
              <a:rPr lang="sv-SE" dirty="0" err="1"/>
              <a:t>network</a:t>
            </a:r>
            <a:r>
              <a:rPr lang="sv-SE" dirty="0"/>
              <a:t>)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D5C9C41-3DE2-6BF7-81F3-F864C576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8</a:t>
            </a:fld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D82FB3BF-5CE0-5757-BF9F-A74359CA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38" y="2579886"/>
            <a:ext cx="5684709" cy="322133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36C2D8C9-55E4-B1E4-5983-3753BC8C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60" y="3316498"/>
            <a:ext cx="5284091" cy="2566987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8269B318-4D74-3A68-811A-98E034094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52" y="1420394"/>
            <a:ext cx="6027173" cy="1496308"/>
          </a:xfrm>
          <a:prstGeom prst="rect">
            <a:avLst/>
          </a:prstGeom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E7F69E0B-7F91-80B0-EF4D-7C5F2108C1D7}"/>
              </a:ext>
            </a:extLst>
          </p:cNvPr>
          <p:cNvSpPr txBox="1"/>
          <p:nvPr/>
        </p:nvSpPr>
        <p:spPr>
          <a:xfrm>
            <a:off x="8621486" y="75761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B585EA-8835-4945-80B5-9E70BDB9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C7A6F6-E513-576B-A138-A8F787F0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38104D93-5716-2866-C5AB-D88F26C481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EA6513B-FC65-86F5-D0B4-19C1E933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62206470"/>
      </p:ext>
    </p:extLst>
  </p:cSld>
  <p:clrMapOvr>
    <a:masterClrMapping/>
  </p:clrMapOvr>
</p:sld>
</file>

<file path=ppt/theme/theme1.xml><?xml version="1.0" encoding="utf-8"?>
<a:theme xmlns:a="http://schemas.openxmlformats.org/drawingml/2006/main" name="SAAB_ppt_template_NEW">
  <a:themeElements>
    <a:clrScheme name="Saab CVI">
      <a:dk1>
        <a:sysClr val="windowText" lastClr="000000"/>
      </a:dk1>
      <a:lt1>
        <a:sysClr val="window" lastClr="FFFFFF"/>
      </a:lt1>
      <a:dk2>
        <a:srgbClr val="373737"/>
      </a:dk2>
      <a:lt2>
        <a:srgbClr val="E1E1DC"/>
      </a:lt2>
      <a:accent1>
        <a:srgbClr val="373737"/>
      </a:accent1>
      <a:accent2>
        <a:srgbClr val="E1E1DC"/>
      </a:accent2>
      <a:accent3>
        <a:srgbClr val="FAB900"/>
      </a:accent3>
      <a:accent4>
        <a:srgbClr val="BEAF96"/>
      </a:accent4>
      <a:accent5>
        <a:srgbClr val="00508C"/>
      </a:accent5>
      <a:accent6>
        <a:srgbClr val="E61419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lnSpc>
            <a:spcPct val="100000"/>
          </a:lnSpc>
          <a:spcBef>
            <a:spcPts val="0"/>
          </a:spcBef>
          <a:defRPr sz="1400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F00CE7E6-EF43-42FA-A357-332DAA96EC98}" vid="{C27315DC-DBB0-49B2-984F-393166ECC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882</TotalTime>
  <Words>585</Words>
  <Application>Microsoft Office PowerPoint</Application>
  <PresentationFormat>Bredbild</PresentationFormat>
  <Paragraphs>98</Paragraphs>
  <Slides>13</Slides>
  <Notes>5</Notes>
  <HiddenSlides>2</HiddenSlides>
  <MMClips>2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Helvetica</vt:lpstr>
      <vt:lpstr>SAAB_ppt_template_NEW</vt:lpstr>
      <vt:lpstr>PowerPoint-presentation</vt:lpstr>
      <vt:lpstr>Agenda</vt:lpstr>
      <vt:lpstr>Syfte/problem beskrivning</vt:lpstr>
      <vt:lpstr>Intro till ML/AI</vt:lpstr>
      <vt:lpstr>Multiscale simulations</vt:lpstr>
      <vt:lpstr>Fasfälts simuleringar</vt:lpstr>
      <vt:lpstr>Datasetsskapande</vt:lpstr>
      <vt:lpstr>DMN, (Deep material network)</vt:lpstr>
      <vt:lpstr>PowerPoint-presentation</vt:lpstr>
      <vt:lpstr>Slutmål, potentiella appliceringar</vt:lpstr>
      <vt:lpstr>PowerPoint-presentation</vt:lpstr>
      <vt:lpstr>Saab colour palette</vt:lpstr>
      <vt:lpstr>PowerPoint-presentation</vt:lpstr>
    </vt:vector>
  </TitlesOfParts>
  <Company>SAAB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Saab Powerpoint template</dc:title>
  <dc:creator>Juhlin Onbeck Gustav</dc:creator>
  <cp:lastModifiedBy>Gustav Juhlin Onbeck</cp:lastModifiedBy>
  <cp:revision>9</cp:revision>
  <dcterms:created xsi:type="dcterms:W3CDTF">2023-05-03T07:26:25Z</dcterms:created>
  <dcterms:modified xsi:type="dcterms:W3CDTF">2023-05-04T16:13:30Z</dcterms:modified>
</cp:coreProperties>
</file>