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75FCDF-0AE5-FCE4-23B4-A1F79B89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A478AF1-23E0-A4F5-911D-080C83372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9DEF2D-A386-066F-FC5A-05B73C9D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6C451B-076C-F3CB-C29D-0D9A4DE7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7F7528-9625-4F0F-118E-B46DE367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69D1E3-0FBF-121C-CBE6-DF7BAA5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769502B-7BA3-6504-8006-2262A07FC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45BA5E-D1CA-809F-D59B-A4D260B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CD2DF0-9E01-CC5F-F07C-DEBE30A5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9F4ED7-9CB8-5BAE-5CA6-C4340B7B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C03A68F-810B-4F45-A6E5-7C275DB08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116AD3C-1937-5628-3225-A85E2981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49024A-EC4F-4DB5-1ADE-7E65CF77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3156E4-9991-2DFA-37A2-08B8A0DF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34FBF0-3F7B-D351-8BE5-BCC8FF2B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A6F649-A2ED-7FBB-8784-8C81358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93619C-789F-38C1-77B6-576AACCF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BFA9617-E74F-B761-7E1D-D1D1165B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E09C63-F01D-CC81-3F87-F621AB7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79981C-4BB7-3F01-61B2-6659C3E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B580BE-328A-FCE1-49AB-EF910B72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C81081-930E-D2B6-F659-5A194F05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439693-6494-4DC4-EA25-83923379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D398121-A944-AA9E-78A3-DB45D1C2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65C6C2-D233-2EC8-AC22-156E0971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A5C609-4F37-B394-CAF2-59D525B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828977-E62C-81CC-9141-1433E796E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2E20290-D8BC-3548-AA98-CFE23C02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7E1867-6982-0028-7C29-F594419D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93A3407-39DB-98A0-5E9F-38090CD6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EEBB9A5-49FC-B1DE-1E3B-F4FF76FF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CD3B51-0710-3BEF-61A5-58A5C31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8872D0D-0032-555D-A77E-85D18BC6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59D226C-1758-C7C7-3366-07C6365F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CE31B51-D8FD-4857-07F6-09E1BD4D3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1FC5ED5-7DCE-3039-362A-B3DF3CC16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251CD75-3B8F-1312-7354-015C939F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829B149-A87E-C1A1-9437-B57E1EAA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0776F0E-3C32-C00C-33AB-B5C1B9E0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DE6E3D-744E-52BA-AFC1-B9E0E7EB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1AB71D6-7372-73A1-7A36-65AC107B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C71CBDC-FAE9-E3C4-7594-E7ABB266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4A0DF01-FC38-F2DC-13C4-ADCD71C0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883200F-11C5-2A37-B4E4-B6D8E38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EC55FA3-2094-66AA-A391-8B5CCAA8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EB54C3F-7F0D-2593-6A0D-D6DB3080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56B704-39D6-F442-E2EE-438DDD65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39F59E-4642-AFD2-B253-D261447F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169F55B-213A-47F7-3D15-AA0FEB544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09F0C3-1D14-7404-6F7B-700DDDFA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CA65996-88B8-F586-281B-6AF3E1B6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34CDC09-8069-F7FD-4664-35250638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03A962-1CF4-D77E-40B9-BCF24ECA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55934CE-911C-5459-CF64-872BD99F4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3E18D7E-4CCE-85FD-5677-7D1B158C4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99B943D-AF13-A8FC-DA87-68DA38B3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18D2386-57FE-5E32-00D4-8F664A40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E4D198-6A31-8FAE-7BB3-4127B423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A1E295F-3744-A0A9-E79A-228E4BC5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8AD707-A1B1-4B54-820D-14269983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08A9F2-05D5-3424-E160-4495F6B8F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A978-F28F-4528-8F94-42CE5A9BB9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18235B5-6287-9421-75A2-315568A44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3415436-BD77-1EF7-7301-85006D6AC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B52B-85DC-4106-BB89-687937F8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FB2E66-2632-1BAE-1BC4-F18349A50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047"/>
            <a:ext cx="9144000" cy="1031939"/>
          </a:xfrm>
        </p:spPr>
        <p:txBody>
          <a:bodyPr>
            <a:normAutofit/>
          </a:bodyPr>
          <a:lstStyle/>
          <a:p>
            <a:r>
              <a:rPr lang="sv-SE" dirty="0"/>
              <a:t>Möte 03/30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8A7C0B4-F834-4B7F-7EB8-BE2F468CA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6272"/>
            <a:ext cx="9144000" cy="3310128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Agenda: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Mikrostrukturen, </a:t>
            </a:r>
            <a:r>
              <a:rPr lang="sv-SE" dirty="0" err="1"/>
              <a:t>phasefield</a:t>
            </a:r>
            <a:r>
              <a:rPr lang="sv-SE" dirty="0"/>
              <a:t> simuleringar, och </a:t>
            </a:r>
            <a:r>
              <a:rPr lang="sv-SE" dirty="0" err="1"/>
              <a:t>lödmaterial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FEM för mikrostrukturen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Belastningsfall för att få ut elasticitetsmodul, etc.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Inmatningsrymd, fasernas elasticitetsmodul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Automatiseringsprocedur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Deep material </a:t>
            </a:r>
            <a:r>
              <a:rPr lang="sv-SE" dirty="0" err="1"/>
              <a:t>network</a:t>
            </a:r>
            <a:r>
              <a:rPr lang="sv-SE" dirty="0"/>
              <a:t> metoden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Förklara metoden</a:t>
            </a:r>
          </a:p>
          <a:p>
            <a:pPr lvl="1"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10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2E2BB0-49AD-0654-4377-CBA6EA69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Mikrostrukturen, </a:t>
            </a:r>
            <a:r>
              <a:rPr lang="sv-SE" dirty="0" err="1"/>
              <a:t>phasefield</a:t>
            </a:r>
            <a:r>
              <a:rPr lang="sv-SE" dirty="0"/>
              <a:t> simuleringar, och </a:t>
            </a:r>
            <a:r>
              <a:rPr lang="sv-SE" dirty="0" err="1"/>
              <a:t>lödmaterial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4DFF37-9835-EF11-5162-0F1746E0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5" y="1825625"/>
            <a:ext cx="4968320" cy="4667250"/>
          </a:xfrm>
        </p:spPr>
        <p:txBody>
          <a:bodyPr/>
          <a:lstStyle/>
          <a:p>
            <a:r>
              <a:rPr lang="sv-SE" dirty="0"/>
              <a:t>Använder modulen </a:t>
            </a:r>
            <a:r>
              <a:rPr lang="sv-SE" dirty="0" err="1"/>
              <a:t>pystencils</a:t>
            </a:r>
            <a:r>
              <a:rPr lang="sv-SE" dirty="0"/>
              <a:t>, gjord för att köra beräkningar parallellt.  </a:t>
            </a:r>
          </a:p>
          <a:p>
            <a:r>
              <a:rPr lang="sv-SE" dirty="0"/>
              <a:t>Tidigare </a:t>
            </a:r>
            <a:r>
              <a:rPr lang="sv-SE" dirty="0" err="1"/>
              <a:t>reserach</a:t>
            </a:r>
            <a:r>
              <a:rPr lang="sv-SE" dirty="0"/>
              <a:t> indikerar att ”Spinodal </a:t>
            </a:r>
            <a:r>
              <a:rPr lang="sv-SE" dirty="0" err="1"/>
              <a:t>decomposition</a:t>
            </a:r>
            <a:r>
              <a:rPr lang="sv-SE" dirty="0"/>
              <a:t>” kan vara den process som sker när 305 </a:t>
            </a:r>
            <a:r>
              <a:rPr lang="sv-SE" dirty="0" err="1"/>
              <a:t>Sn</a:t>
            </a:r>
            <a:r>
              <a:rPr lang="sv-SE" dirty="0"/>
              <a:t>-Ag-Cu </a:t>
            </a:r>
            <a:r>
              <a:rPr lang="sv-SE" dirty="0" err="1"/>
              <a:t>lödmaterial</a:t>
            </a:r>
            <a:r>
              <a:rPr lang="sv-SE" dirty="0"/>
              <a:t> stelnar. </a:t>
            </a:r>
          </a:p>
        </p:txBody>
      </p:sp>
      <p:pic>
        <p:nvPicPr>
          <p:cNvPr id="10" name="animation_A11_k2">
            <a:hlinkClick r:id="" action="ppaction://media"/>
            <a:extLst>
              <a:ext uri="{FF2B5EF4-FFF2-40B4-BE49-F238E27FC236}">
                <a16:creationId xmlns:a16="http://schemas.microsoft.com/office/drawing/2014/main" id="{933F7F08-AB3C-4897-9230-54E04AA32A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31615" y="1524000"/>
            <a:ext cx="6667500" cy="3810000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A0C45E5-DA0E-7903-491D-6C1DC251E35F}"/>
              </a:ext>
            </a:extLst>
          </p:cNvPr>
          <p:cNvSpPr txBox="1"/>
          <p:nvPr/>
        </p:nvSpPr>
        <p:spPr>
          <a:xfrm>
            <a:off x="6202837" y="1244338"/>
            <a:ext cx="504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C0 = 0.5 +- </a:t>
            </a:r>
            <a:r>
              <a:rPr lang="sv-SE" dirty="0" err="1"/>
              <a:t>noise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17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940410-5763-F7B0-0705-59239D3A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Cahn</a:t>
            </a:r>
            <a:r>
              <a:rPr lang="sv-SE" dirty="0"/>
              <a:t>-Hilliard modell för Spinodal </a:t>
            </a:r>
            <a:r>
              <a:rPr lang="sv-SE" dirty="0" err="1"/>
              <a:t>decompostion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A773A1-310B-624D-042F-31134C1C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Fas separering utan </a:t>
            </a:r>
            <a:r>
              <a:rPr lang="sv-SE" dirty="0" err="1"/>
              <a:t>nukletion</a:t>
            </a:r>
            <a:r>
              <a:rPr lang="sv-SE" dirty="0"/>
              <a:t>. </a:t>
            </a:r>
          </a:p>
          <a:p>
            <a:r>
              <a:rPr lang="sv-SE" dirty="0"/>
              <a:t>Sker när en homogen fas blir termodynamiskt instabil, dvs. vid ett maximum i fri energi.</a:t>
            </a:r>
          </a:p>
        </p:txBody>
      </p:sp>
      <p:pic>
        <p:nvPicPr>
          <p:cNvPr id="4" name="animation1">
            <a:hlinkClick r:id="" action="ppaction://media"/>
            <a:extLst>
              <a:ext uri="{FF2B5EF4-FFF2-40B4-BE49-F238E27FC236}">
                <a16:creationId xmlns:a16="http://schemas.microsoft.com/office/drawing/2014/main" id="{7227B076-3FF9-A4A3-4A93-837D3DDF0A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4173" y="2682875"/>
            <a:ext cx="6667500" cy="3810000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FFD841B1-4375-80DB-27E6-C291E3072DB3}"/>
              </a:ext>
            </a:extLst>
          </p:cNvPr>
          <p:cNvSpPr txBox="1"/>
          <p:nvPr/>
        </p:nvSpPr>
        <p:spPr>
          <a:xfrm>
            <a:off x="6282047" y="2628056"/>
            <a:ext cx="5071753" cy="37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C0 = 0.4 +- </a:t>
            </a:r>
            <a:r>
              <a:rPr lang="sv-SE" dirty="0" err="1"/>
              <a:t>noise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1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9CB685-3CDB-9E6F-1C20-35EEB4A3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Extrahera mikrostruktur från simuleringen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B29DD1-924B-FBD7-D453-F7F1908D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14113"/>
          </a:xfrm>
        </p:spPr>
        <p:txBody>
          <a:bodyPr>
            <a:normAutofit/>
          </a:bodyPr>
          <a:lstStyle/>
          <a:p>
            <a:r>
              <a:rPr lang="sv-SE" sz="2000" dirty="0"/>
              <a:t>Simulera med C0= 0.5 dvs. 50% av vardera fas. </a:t>
            </a:r>
          </a:p>
          <a:p>
            <a:r>
              <a:rPr lang="sv-SE" sz="2000" dirty="0"/>
              <a:t>Skapa kontur linjer vid nivån 0.5. </a:t>
            </a:r>
          </a:p>
          <a:p>
            <a:r>
              <a:rPr lang="sv-SE" sz="2000" dirty="0"/>
              <a:t>Skapa CAD geometri fil från konturlinje data i </a:t>
            </a:r>
            <a:r>
              <a:rPr lang="sv-SE" sz="2000" dirty="0" err="1"/>
              <a:t>python</a:t>
            </a:r>
            <a:r>
              <a:rPr lang="sv-SE" sz="2000" dirty="0"/>
              <a:t> med </a:t>
            </a:r>
            <a:r>
              <a:rPr lang="sv-SE" sz="2000" dirty="0" err="1"/>
              <a:t>ezdxf</a:t>
            </a:r>
            <a:r>
              <a:rPr lang="sv-SE" sz="2000" dirty="0"/>
              <a:t>. Ger .</a:t>
            </a:r>
            <a:r>
              <a:rPr lang="sv-SE" sz="2000" dirty="0" err="1"/>
              <a:t>dxf</a:t>
            </a:r>
            <a:r>
              <a:rPr lang="sv-SE" sz="2000" dirty="0"/>
              <a:t> fil</a:t>
            </a:r>
          </a:p>
          <a:p>
            <a:r>
              <a:rPr lang="sv-SE" sz="2000" dirty="0"/>
              <a:t>Importera .</a:t>
            </a:r>
            <a:r>
              <a:rPr lang="sv-SE" sz="2000" dirty="0" err="1"/>
              <a:t>dxf</a:t>
            </a:r>
            <a:r>
              <a:rPr lang="sv-SE" sz="2000" dirty="0"/>
              <a:t> i fusion360. Skapa yt-objekt och konvertera till .</a:t>
            </a:r>
            <a:r>
              <a:rPr lang="sv-SE" sz="2000" dirty="0" err="1"/>
              <a:t>stp</a:t>
            </a:r>
            <a:endParaRPr lang="sv-SE" sz="2000" dirty="0"/>
          </a:p>
          <a:p>
            <a:r>
              <a:rPr lang="sv-SE" sz="2000" dirty="0"/>
              <a:t>.</a:t>
            </a:r>
            <a:r>
              <a:rPr lang="sv-SE" sz="2000" dirty="0" err="1"/>
              <a:t>stp</a:t>
            </a:r>
            <a:r>
              <a:rPr lang="sv-SE" sz="2000" dirty="0"/>
              <a:t> kan sedan importeras till </a:t>
            </a:r>
            <a:r>
              <a:rPr lang="sv-SE" sz="2000" dirty="0" err="1"/>
              <a:t>hyperworks</a:t>
            </a:r>
            <a:endParaRPr lang="sv-SE" sz="2000" dirty="0"/>
          </a:p>
        </p:txBody>
      </p:sp>
      <p:pic>
        <p:nvPicPr>
          <p:cNvPr id="5" name="Bildobjekt 4" descr="En bild som visar diagram&#10;&#10;Automatiskt genererad beskrivning">
            <a:extLst>
              <a:ext uri="{FF2B5EF4-FFF2-40B4-BE49-F238E27FC236}">
                <a16:creationId xmlns:a16="http://schemas.microsoft.com/office/drawing/2014/main" id="{30CF7505-A0B0-AB46-6D7F-671BE6FD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3678"/>
            <a:ext cx="3792591" cy="21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4D6AE-8EA8-B453-CF77-73F81B0B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FEM för mikrostrukturen</a:t>
            </a:r>
            <a:br>
              <a:rPr lang="sv-SE" dirty="0"/>
            </a:br>
            <a:r>
              <a:rPr lang="sv-SE" dirty="0"/>
              <a:t>Belastningsfall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16ECA8-AFAF-784F-BB00-008841AD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039365"/>
          </a:xfrm>
        </p:spPr>
        <p:txBody>
          <a:bodyPr>
            <a:normAutofit/>
          </a:bodyPr>
          <a:lstStyle/>
          <a:p>
            <a:r>
              <a:rPr lang="sv-SE" sz="2400" dirty="0"/>
              <a:t>Att beräkna: </a:t>
            </a:r>
          </a:p>
          <a:p>
            <a:pPr lvl="1"/>
            <a:r>
              <a:rPr lang="sv-SE" dirty="0"/>
              <a:t>E_11 </a:t>
            </a:r>
          </a:p>
          <a:p>
            <a:pPr lvl="1"/>
            <a:r>
              <a:rPr lang="sv-SE" dirty="0"/>
              <a:t>E_22</a:t>
            </a:r>
          </a:p>
          <a:p>
            <a:pPr lvl="1"/>
            <a:r>
              <a:rPr lang="sv-SE" dirty="0"/>
              <a:t>nu</a:t>
            </a:r>
          </a:p>
          <a:p>
            <a:pPr lvl="1"/>
            <a:r>
              <a:rPr lang="sv-SE" dirty="0"/>
              <a:t>G?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6A39CE81-C73F-5B0C-1D5F-B3C8EAA499C9}"/>
              </a:ext>
            </a:extLst>
          </p:cNvPr>
          <p:cNvSpPr txBox="1"/>
          <p:nvPr/>
        </p:nvSpPr>
        <p:spPr>
          <a:xfrm>
            <a:off x="4064924" y="1886989"/>
            <a:ext cx="488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Linjärt elastiska material. Linjärt elastisk mikrostruktur.</a:t>
            </a:r>
          </a:p>
          <a:p>
            <a:r>
              <a:rPr lang="sv-SE" dirty="0"/>
              <a:t>E = spänning/töjning</a:t>
            </a:r>
          </a:p>
          <a:p>
            <a:r>
              <a:rPr lang="sv-SE" dirty="0"/>
              <a:t>Given spänning, extrahera töjning från simulering eller tvärtom?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817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DF8A92-84A9-1807-4416-E42FAD5F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FEM för mikrostruktur</a:t>
            </a:r>
            <a:br>
              <a:rPr lang="sv-SE" dirty="0"/>
            </a:br>
            <a:r>
              <a:rPr lang="sv-SE" dirty="0"/>
              <a:t>Inmatningsrymd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545E39E-EFAE-5F66-57BA-7723C7BE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Inmatningsrymden är intervallet för materialparametrarna för faserna i materialet. </a:t>
            </a:r>
          </a:p>
          <a:p>
            <a:r>
              <a:rPr lang="sv-SE" dirty="0"/>
              <a:t>Om en given spänning appliceras som belastningsfall måste elasticitets modulen begränsas.</a:t>
            </a:r>
          </a:p>
          <a:p>
            <a:endParaRPr lang="sv-SE" dirty="0"/>
          </a:p>
          <a:p>
            <a:r>
              <a:rPr lang="sv-SE" dirty="0"/>
              <a:t>Latin hyper </a:t>
            </a:r>
            <a:r>
              <a:rPr lang="sv-SE" dirty="0" err="1"/>
              <a:t>cube</a:t>
            </a:r>
            <a:r>
              <a:rPr lang="sv-SE" dirty="0"/>
              <a:t>. Metod inom statistik för att maximera användandet av inmatningsrymden.</a:t>
            </a:r>
          </a:p>
        </p:txBody>
      </p:sp>
    </p:spTree>
    <p:extLst>
      <p:ext uri="{BB962C8B-B14F-4D97-AF65-F5344CB8AC3E}">
        <p14:creationId xmlns:p14="http://schemas.microsoft.com/office/powerpoint/2010/main" val="7390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DB27D6-5280-760F-65C6-921B9E61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FEM för mikrostruktur</a:t>
            </a:r>
            <a:br>
              <a:rPr lang="sv-SE" dirty="0"/>
            </a:br>
            <a:r>
              <a:rPr lang="sv-SE" dirty="0"/>
              <a:t>Automatisering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324C1D-F93F-44E0-6039-883C5A80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2"/>
            <a:ext cx="10699865" cy="2846128"/>
          </a:xfrm>
        </p:spPr>
        <p:txBody>
          <a:bodyPr>
            <a:normAutofit lnSpcReduction="10000"/>
          </a:bodyPr>
          <a:lstStyle/>
          <a:p>
            <a:r>
              <a:rPr lang="sv-SE" sz="2400" dirty="0"/>
              <a:t>Fem simuleringen ska köra för 1000 olika material kombinationer samt, minst 2 eller 3 belastningsfall. </a:t>
            </a:r>
          </a:p>
          <a:p>
            <a:r>
              <a:rPr lang="sv-SE" sz="2400" dirty="0"/>
              <a:t>Använder </a:t>
            </a:r>
            <a:r>
              <a:rPr lang="sv-SE" sz="2400" dirty="0" err="1"/>
              <a:t>python</a:t>
            </a:r>
            <a:r>
              <a:rPr lang="sv-SE" sz="2400" dirty="0"/>
              <a:t> för att:</a:t>
            </a:r>
          </a:p>
          <a:p>
            <a:pPr lvl="1"/>
            <a:r>
              <a:rPr lang="sv-SE" sz="2200" dirty="0" err="1"/>
              <a:t>Edita</a:t>
            </a:r>
            <a:r>
              <a:rPr lang="sv-SE" sz="2200" dirty="0"/>
              <a:t> .</a:t>
            </a:r>
            <a:r>
              <a:rPr lang="sv-SE" sz="2200" dirty="0" err="1"/>
              <a:t>bdf</a:t>
            </a:r>
            <a:r>
              <a:rPr lang="sv-SE" sz="2200" dirty="0"/>
              <a:t> input filen. Ändra material och belastningsfall</a:t>
            </a:r>
          </a:p>
          <a:p>
            <a:pPr lvl="1"/>
            <a:r>
              <a:rPr lang="sv-SE" sz="2200" dirty="0"/>
              <a:t>Köra </a:t>
            </a:r>
            <a:r>
              <a:rPr lang="sv-SE" sz="2200" dirty="0" err="1"/>
              <a:t>Nastran</a:t>
            </a:r>
            <a:r>
              <a:rPr lang="sv-SE" sz="2200" dirty="0"/>
              <a:t> från </a:t>
            </a:r>
            <a:r>
              <a:rPr lang="sv-SE" sz="2200" dirty="0" err="1"/>
              <a:t>cmd</a:t>
            </a:r>
            <a:r>
              <a:rPr lang="sv-SE" sz="2200" dirty="0"/>
              <a:t> med os modulen.</a:t>
            </a:r>
          </a:p>
          <a:p>
            <a:pPr lvl="1"/>
            <a:r>
              <a:rPr lang="sv-SE" sz="2200" dirty="0"/>
              <a:t>Extrahera resultat från .f06 output filen med </a:t>
            </a:r>
            <a:r>
              <a:rPr lang="sv-SE" sz="2200" dirty="0" err="1"/>
              <a:t>regex</a:t>
            </a:r>
            <a:r>
              <a:rPr lang="sv-SE" sz="2200" dirty="0"/>
              <a:t> från re modulen</a:t>
            </a:r>
          </a:p>
          <a:p>
            <a:pPr lvl="1"/>
            <a:r>
              <a:rPr lang="sv-SE" sz="2200" dirty="0"/>
              <a:t>Beräkna C matrisen från resultat</a:t>
            </a:r>
          </a:p>
          <a:p>
            <a:pPr lvl="1"/>
            <a:r>
              <a:rPr lang="sv-SE" sz="2200" dirty="0"/>
              <a:t>Inkludera </a:t>
            </a:r>
            <a:r>
              <a:rPr lang="sv-SE" sz="2200" dirty="0" err="1"/>
              <a:t>Sanity</a:t>
            </a:r>
            <a:r>
              <a:rPr lang="sv-SE" sz="2200" dirty="0"/>
              <a:t> check?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810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082A58-EDF8-6FEE-4908-F63FC6ED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Deep material </a:t>
            </a:r>
            <a:r>
              <a:rPr lang="sv-SE" dirty="0" err="1"/>
              <a:t>network</a:t>
            </a:r>
            <a:br>
              <a:rPr lang="sv-SE" dirty="0"/>
            </a:br>
            <a:r>
              <a:rPr lang="sv-SE" dirty="0"/>
              <a:t>Beskrivning av ML metoden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48A05F-8414-C2D2-7B9E-68BD5135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51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325</Words>
  <Application>Microsoft Office PowerPoint</Application>
  <PresentationFormat>Bredbild</PresentationFormat>
  <Paragraphs>46</Paragraphs>
  <Slides>8</Slides>
  <Notes>0</Notes>
  <HiddenSlides>0</HiddenSlides>
  <MMClips>2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Möte 03/30</vt:lpstr>
      <vt:lpstr>Mikrostrukturen, phasefield simuleringar, och lödmaterial</vt:lpstr>
      <vt:lpstr>Cahn-Hilliard modell för Spinodal decompostion</vt:lpstr>
      <vt:lpstr>Extrahera mikrostruktur från simuleringen</vt:lpstr>
      <vt:lpstr>FEM för mikrostrukturen Belastningsfall</vt:lpstr>
      <vt:lpstr>FEM för mikrostruktur Inmatningsrymd</vt:lpstr>
      <vt:lpstr>FEM för mikrostruktur Automatisering</vt:lpstr>
      <vt:lpstr>Deep material network Beskrivning av ML metoden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Möte 03/30</dc:title>
  <dc:creator>Gustav Juhlin Onbeck</dc:creator>
  <cp:lastModifiedBy>Gustav Juhlin Onbeck</cp:lastModifiedBy>
  <cp:revision>5</cp:revision>
  <dcterms:created xsi:type="dcterms:W3CDTF">2023-03-28T07:54:29Z</dcterms:created>
  <dcterms:modified xsi:type="dcterms:W3CDTF">2023-03-28T15:16:59Z</dcterms:modified>
</cp:coreProperties>
</file>