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441052B-E06A-4C98-94BA-ED90DAD61924}" type="datetimeFigureOut">
              <a:rPr lang="en-US" smtClean="0"/>
              <a:pPr/>
              <a:t>1/7/2022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369CB9-E9DA-477F-B621-94BCADC381A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052B-E06A-4C98-94BA-ED90DAD61924}" type="datetimeFigureOut">
              <a:rPr lang="en-US" smtClean="0"/>
              <a:pPr/>
              <a:t>1/7/2022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9CB9-E9DA-477F-B621-94BCADC381A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441052B-E06A-4C98-94BA-ED90DAD61924}" type="datetimeFigureOut">
              <a:rPr lang="en-US" smtClean="0"/>
              <a:pPr/>
              <a:t>1/7/2022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2369CB9-E9DA-477F-B621-94BCADC381A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052B-E06A-4C98-94BA-ED90DAD61924}" type="datetimeFigureOut">
              <a:rPr lang="en-US" smtClean="0"/>
              <a:pPr/>
              <a:t>1/7/2022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2369CB9-E9DA-477F-B621-94BCADC381A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052B-E06A-4C98-94BA-ED90DAD61924}" type="datetimeFigureOut">
              <a:rPr lang="en-US" smtClean="0"/>
              <a:pPr/>
              <a:t>1/7/2022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2369CB9-E9DA-477F-B621-94BCADC381A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41052B-E06A-4C98-94BA-ED90DAD61924}" type="datetimeFigureOut">
              <a:rPr lang="en-US" smtClean="0"/>
              <a:pPr/>
              <a:t>1/7/2022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2369CB9-E9DA-477F-B621-94BCADC381A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41052B-E06A-4C98-94BA-ED90DAD61924}" type="datetimeFigureOut">
              <a:rPr lang="en-US" smtClean="0"/>
              <a:pPr/>
              <a:t>1/7/2022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2369CB9-E9DA-477F-B621-94BCADC381A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052B-E06A-4C98-94BA-ED90DAD61924}" type="datetimeFigureOut">
              <a:rPr lang="en-US" smtClean="0"/>
              <a:pPr/>
              <a:t>1/7/2022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2369CB9-E9DA-477F-B621-94BCADC381A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052B-E06A-4C98-94BA-ED90DAD61924}" type="datetimeFigureOut">
              <a:rPr lang="en-US" smtClean="0"/>
              <a:pPr/>
              <a:t>1/7/2022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369CB9-E9DA-477F-B621-94BCADC381A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052B-E06A-4C98-94BA-ED90DAD61924}" type="datetimeFigureOut">
              <a:rPr lang="en-US" smtClean="0"/>
              <a:pPr/>
              <a:t>1/7/2022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2369CB9-E9DA-477F-B621-94BCADC381A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441052B-E06A-4C98-94BA-ED90DAD61924}" type="datetimeFigureOut">
              <a:rPr lang="en-US" smtClean="0"/>
              <a:pPr/>
              <a:t>1/7/2022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2369CB9-E9DA-477F-B621-94BCADC381A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441052B-E06A-4C98-94BA-ED90DAD61924}" type="datetimeFigureOut">
              <a:rPr lang="en-US" smtClean="0"/>
              <a:pPr/>
              <a:t>1/7/2022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2369CB9-E9DA-477F-B621-94BCADC381A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mint.com/linux-commands-cheat-shee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7143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Shell Scripting Course</a:t>
            </a:r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4" name="Content Placeholder 3" descr="RaiseNshine logo.jpe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57224" y="1643050"/>
            <a:ext cx="7000924" cy="400052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SHELL SCRIPTING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IN" sz="2000" dirty="0"/>
              <a:t>A </a:t>
            </a:r>
            <a:r>
              <a:rPr lang="en-IN" sz="2000" b="1" dirty="0"/>
              <a:t>Bash script </a:t>
            </a:r>
            <a:r>
              <a:rPr lang="en-IN" sz="2000" dirty="0"/>
              <a:t>is a plain text file which contains a series of commands. These commands are a mixture of commands we would normally type </a:t>
            </a:r>
            <a:r>
              <a:rPr lang="en-IN" sz="2000" dirty="0" smtClean="0"/>
              <a:t>ourselves on </a:t>
            </a:r>
            <a:r>
              <a:rPr lang="en-IN" sz="2000" dirty="0"/>
              <a:t>the </a:t>
            </a:r>
            <a:r>
              <a:rPr lang="en-IN" sz="2000" dirty="0" smtClean="0"/>
              <a:t>command </a:t>
            </a:r>
            <a:r>
              <a:rPr lang="en-IN" sz="2000" dirty="0"/>
              <a:t>line (such as </a:t>
            </a:r>
            <a:r>
              <a:rPr lang="en-IN" sz="2000" b="1" dirty="0" err="1"/>
              <a:t>ls</a:t>
            </a:r>
            <a:r>
              <a:rPr lang="en-IN" sz="2000" dirty="0"/>
              <a:t> or </a:t>
            </a:r>
            <a:r>
              <a:rPr lang="en-IN" sz="2000" b="1" dirty="0"/>
              <a:t>cp</a:t>
            </a:r>
            <a:r>
              <a:rPr lang="en-IN" sz="2000" dirty="0"/>
              <a:t> for example</a:t>
            </a:r>
            <a:r>
              <a:rPr lang="en-IN" sz="2000" dirty="0" smtClean="0"/>
              <a:t>)</a:t>
            </a:r>
          </a:p>
          <a:p>
            <a:pPr>
              <a:buNone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IN" sz="2000" dirty="0"/>
              <a:t>Anything you can run normally on the command line can be put into a script and it will do exactly the same thing. Similarly, anything you can put into a script can also be run normally on the command line and it will do exactly the same thing.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b="1" dirty="0"/>
              <a:t>SHELL</a:t>
            </a:r>
            <a:r>
              <a:rPr lang="en-IN" sz="2000" dirty="0"/>
              <a:t> is a program which provides the interface between the user and an operating system. When the user logs in OS starts a shell for </a:t>
            </a:r>
            <a:r>
              <a:rPr lang="en-IN" sz="2000" dirty="0" smtClean="0"/>
              <a:t>user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/>
              <a:t>To check current shell</a:t>
            </a:r>
            <a:endParaRPr lang="en-IN" sz="2000" b="1" dirty="0" smtClean="0"/>
          </a:p>
          <a:p>
            <a:pPr>
              <a:buNone/>
            </a:pPr>
            <a:r>
              <a:rPr lang="en-IN" sz="2000" dirty="0" smtClean="0"/>
              <a:t>#echo $SHELL</a:t>
            </a:r>
            <a:endParaRPr lang="en-IN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SHELL SCRIPTING</a:t>
            </a:r>
            <a:endParaRPr lang="en-IN" sz="36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571613"/>
            <a:ext cx="7000923" cy="401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SHELL SCRIPTING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 smtClean="0"/>
              <a:t>Start creating new script</a:t>
            </a:r>
          </a:p>
          <a:p>
            <a:pPr>
              <a:buNone/>
            </a:pPr>
            <a:r>
              <a:rPr lang="en-US" sz="2000" dirty="0" smtClean="0"/>
              <a:t>Vi file1.sh</a:t>
            </a:r>
          </a:p>
          <a:p>
            <a:pPr>
              <a:buNone/>
            </a:pPr>
            <a:r>
              <a:rPr lang="en-US" sz="2000" dirty="0" smtClean="0"/>
              <a:t>#!/bin/bash</a:t>
            </a:r>
          </a:p>
          <a:p>
            <a:pPr>
              <a:buNone/>
            </a:pPr>
            <a:r>
              <a:rPr lang="en-US" sz="2000" dirty="0" smtClean="0"/>
              <a:t>#This is sample script</a:t>
            </a:r>
          </a:p>
          <a:p>
            <a:pPr>
              <a:buNone/>
            </a:pPr>
            <a:r>
              <a:rPr lang="en-US" sz="2000" dirty="0" smtClean="0"/>
              <a:t>echo “Welcome to RNS”</a:t>
            </a:r>
          </a:p>
          <a:p>
            <a:pPr>
              <a:buNone/>
            </a:pPr>
            <a:r>
              <a:rPr lang="en-US" sz="2000" dirty="0" smtClean="0"/>
              <a:t>:</a:t>
            </a:r>
            <a:r>
              <a:rPr lang="en-US" sz="2000" dirty="0" err="1" smtClean="0"/>
              <a:t>wq</a:t>
            </a: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b="1" dirty="0" smtClean="0"/>
              <a:t>Provide executable permissions for file</a:t>
            </a:r>
          </a:p>
          <a:p>
            <a:pPr>
              <a:buNone/>
            </a:pPr>
            <a:r>
              <a:rPr lang="en-US" sz="2000" dirty="0" smtClean="0"/>
              <a:t>#</a:t>
            </a:r>
            <a:r>
              <a:rPr lang="en-US" sz="2000" dirty="0" err="1" smtClean="0"/>
              <a:t>chmod</a:t>
            </a:r>
            <a:r>
              <a:rPr lang="en-US" sz="2000" dirty="0" smtClean="0"/>
              <a:t> +x file1.sh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/>
              <a:t>Run the </a:t>
            </a:r>
            <a:r>
              <a:rPr lang="en-US" sz="2000" b="1" dirty="0" err="1" smtClean="0"/>
              <a:t>scipt</a:t>
            </a:r>
            <a:r>
              <a:rPr lang="en-US" sz="2000" b="1" dirty="0" smtClean="0"/>
              <a:t> </a:t>
            </a:r>
          </a:p>
          <a:p>
            <a:pPr>
              <a:buNone/>
            </a:pPr>
            <a:r>
              <a:rPr lang="en-US" sz="2000" dirty="0" smtClean="0"/>
              <a:t>#./file1.sh or bash file1.sh</a:t>
            </a: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SHELL SCRIPTING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IN" sz="2000" dirty="0"/>
              <a:t>Let's break it down:</a:t>
            </a:r>
          </a:p>
          <a:p>
            <a:pPr>
              <a:buNone/>
            </a:pPr>
            <a:r>
              <a:rPr lang="en-IN" sz="2000" b="1" dirty="0"/>
              <a:t>Line 1</a:t>
            </a:r>
            <a:r>
              <a:rPr lang="en-IN" sz="2000" dirty="0"/>
              <a:t> - The Shebang </a:t>
            </a:r>
            <a:r>
              <a:rPr lang="en-IN" sz="2000" dirty="0" smtClean="0"/>
              <a:t>(#!)</a:t>
            </a:r>
            <a:endParaRPr lang="en-IN" sz="2000" dirty="0"/>
          </a:p>
          <a:p>
            <a:pPr>
              <a:buNone/>
            </a:pPr>
            <a:r>
              <a:rPr lang="en-IN" sz="2000" b="1" dirty="0"/>
              <a:t>Line 2</a:t>
            </a:r>
            <a:r>
              <a:rPr lang="en-IN" sz="2000" dirty="0"/>
              <a:t> - This is a comment. Anything after </a:t>
            </a:r>
            <a:r>
              <a:rPr lang="en-IN" sz="2000" b="1" dirty="0"/>
              <a:t>#</a:t>
            </a:r>
            <a:r>
              <a:rPr lang="en-IN" sz="2000" dirty="0"/>
              <a:t> is not executed. </a:t>
            </a:r>
          </a:p>
          <a:p>
            <a:pPr>
              <a:buNone/>
            </a:pPr>
            <a:r>
              <a:rPr lang="en-IN" sz="2000" b="1" dirty="0"/>
              <a:t>Line </a:t>
            </a:r>
            <a:r>
              <a:rPr lang="en-IN" sz="2000" b="1" dirty="0" smtClean="0"/>
              <a:t>3</a:t>
            </a:r>
            <a:r>
              <a:rPr lang="en-IN" sz="2000" dirty="0"/>
              <a:t> - Is the command echo which will print a message to the screen. You can type this command yourself on the command line and it will behave exactly the same.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b="1" u="sng" dirty="0" smtClean="0"/>
              <a:t>Few IMP commands: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 smtClean="0"/>
              <a:t>An </a:t>
            </a:r>
            <a:r>
              <a:rPr lang="en-IN" sz="2000" dirty="0"/>
              <a:t>alias is a </a:t>
            </a:r>
            <a:r>
              <a:rPr lang="en-IN" sz="2000" b="1" dirty="0"/>
              <a:t>(usually short) name that the shell translates into another (usually longer) name or command</a:t>
            </a:r>
            <a:r>
              <a:rPr lang="en-IN" sz="2000" dirty="0"/>
              <a:t>. </a:t>
            </a:r>
            <a:endParaRPr lang="en-US" sz="2000" dirty="0"/>
          </a:p>
          <a:p>
            <a:pPr>
              <a:buNone/>
            </a:pPr>
            <a:r>
              <a:rPr lang="en-US" sz="2000" dirty="0" smtClean="0"/>
              <a:t>#alias c=clear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To list the list of alias are available use command</a:t>
            </a:r>
          </a:p>
          <a:p>
            <a:pPr>
              <a:buNone/>
            </a:pPr>
            <a:r>
              <a:rPr lang="en-US" sz="2000" dirty="0" smtClean="0"/>
              <a:t>#alias</a:t>
            </a:r>
            <a:endParaRPr lang="en-IN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SHELL SCRIPTING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 err="1" smtClean="0"/>
              <a:t>Unalias</a:t>
            </a:r>
            <a:r>
              <a:rPr lang="en-US" sz="2000" b="1" dirty="0" smtClean="0"/>
              <a:t>  the command</a:t>
            </a:r>
          </a:p>
          <a:p>
            <a:pPr>
              <a:buNone/>
            </a:pPr>
            <a:r>
              <a:rPr lang="en-IN" sz="2000" dirty="0" smtClean="0"/>
              <a:t>#</a:t>
            </a:r>
            <a:r>
              <a:rPr lang="en-IN" sz="2000" dirty="0" err="1" smtClean="0"/>
              <a:t>unalias</a:t>
            </a:r>
            <a:r>
              <a:rPr lang="en-IN" sz="2000" dirty="0" smtClean="0"/>
              <a:t> c</a:t>
            </a:r>
          </a:p>
          <a:p>
            <a:pPr>
              <a:buNone/>
            </a:pPr>
            <a:endParaRPr lang="en-IN" sz="2000" b="1" dirty="0"/>
          </a:p>
          <a:p>
            <a:pPr>
              <a:buFont typeface="Wingdings" pitchFamily="2" charset="2"/>
              <a:buChar char="Ø"/>
            </a:pPr>
            <a:r>
              <a:rPr lang="en-US" sz="2000" b="1" dirty="0" smtClean="0"/>
              <a:t>To view previously executable commands </a:t>
            </a:r>
          </a:p>
          <a:p>
            <a:pPr>
              <a:buNone/>
            </a:pPr>
            <a:r>
              <a:rPr lang="en-US" sz="2000" b="1" dirty="0" smtClean="0"/>
              <a:t>#history</a:t>
            </a:r>
          </a:p>
          <a:p>
            <a:pPr>
              <a:buNone/>
            </a:pPr>
            <a:r>
              <a:rPr lang="en-IN" sz="2000" b="1" dirty="0" smtClean="0"/>
              <a:t>.</a:t>
            </a:r>
            <a:r>
              <a:rPr lang="en-IN" sz="2000" b="1" dirty="0" err="1" smtClean="0"/>
              <a:t>bash_history</a:t>
            </a:r>
            <a:r>
              <a:rPr lang="en-IN" sz="2000" b="1" dirty="0" smtClean="0"/>
              <a:t> file will be there for every user and there it will store commands</a:t>
            </a:r>
            <a:endParaRPr lang="en-IN" sz="2000" b="1" dirty="0"/>
          </a:p>
          <a:p>
            <a:pPr>
              <a:buNone/>
            </a:pPr>
            <a:endParaRPr lang="en-IN" sz="2000" b="1" dirty="0" smtClean="0"/>
          </a:p>
          <a:p>
            <a:pPr>
              <a:buFont typeface="Wingdings" pitchFamily="2" charset="2"/>
              <a:buChar char="Ø"/>
            </a:pPr>
            <a:r>
              <a:rPr lang="en-IN" sz="2000" b="1" dirty="0" smtClean="0"/>
              <a:t>banner</a:t>
            </a:r>
            <a:r>
              <a:rPr lang="en-IN" sz="2000" dirty="0" smtClean="0"/>
              <a:t> command in </a:t>
            </a:r>
            <a:r>
              <a:rPr lang="en-IN" sz="2000" dirty="0" err="1" smtClean="0"/>
              <a:t>linux</a:t>
            </a:r>
            <a:r>
              <a:rPr lang="en-IN" sz="2000" dirty="0" smtClean="0"/>
              <a:t> is used to print the ASCII character string in large letter to standard output.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#banner “RNS” or banner </a:t>
            </a:r>
            <a:r>
              <a:rPr lang="en-US" sz="2000" dirty="0" err="1" smtClean="0"/>
              <a:t>rns</a:t>
            </a:r>
            <a:endParaRPr lang="en-US" sz="2000" dirty="0" smtClean="0"/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SHELL SCRIPTING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 smtClean="0"/>
              <a:t>ECHO</a:t>
            </a:r>
          </a:p>
          <a:p>
            <a:pPr>
              <a:buNone/>
            </a:pPr>
            <a:r>
              <a:rPr lang="en-IN" sz="2000" dirty="0" smtClean="0"/>
              <a:t>The </a:t>
            </a:r>
            <a:r>
              <a:rPr lang="en-IN" sz="2000" b="1" dirty="0" smtClean="0"/>
              <a:t>echo command</a:t>
            </a:r>
            <a:r>
              <a:rPr lang="en-IN" sz="2000" dirty="0" smtClean="0"/>
              <a:t> is one of the most commonly and widely used </a:t>
            </a:r>
            <a:r>
              <a:rPr lang="en-IN" sz="2000" u="sng" dirty="0" smtClean="0">
                <a:hlinkClick r:id="rId2" tooltip="Linux Commands"/>
              </a:rPr>
              <a:t>built-in commands for Linux</a:t>
            </a:r>
            <a:r>
              <a:rPr lang="en-IN" sz="2000" dirty="0" smtClean="0"/>
              <a:t> bash and C shells, that typically used in a scripting language and batch files to display a line of text/string on standard output or a file.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Options:</a:t>
            </a:r>
          </a:p>
          <a:p>
            <a:pPr>
              <a:buNone/>
            </a:pPr>
            <a:r>
              <a:rPr lang="en-US" sz="2000" dirty="0" smtClean="0"/>
              <a:t>-n: No new Line</a:t>
            </a:r>
          </a:p>
          <a:p>
            <a:pPr>
              <a:buNone/>
            </a:pPr>
            <a:r>
              <a:rPr lang="en-US" sz="2000" dirty="0" smtClean="0"/>
              <a:t>-e: enable escape sequence</a:t>
            </a:r>
          </a:p>
          <a:p>
            <a:pPr>
              <a:buNone/>
            </a:pPr>
            <a:r>
              <a:rPr lang="en-US" sz="2000" dirty="0" smtClean="0"/>
              <a:t>       \n- new line escape sequence</a:t>
            </a:r>
          </a:p>
          <a:p>
            <a:pPr>
              <a:buNone/>
            </a:pPr>
            <a:r>
              <a:rPr lang="en-US" sz="2000" dirty="0" smtClean="0"/>
              <a:t>        \t- new horizontal tap escape sequence</a:t>
            </a:r>
          </a:p>
          <a:p>
            <a:pPr>
              <a:buNone/>
            </a:pPr>
            <a:endParaRPr lang="fr-FR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ny_questions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42977" y="857232"/>
            <a:ext cx="7000924" cy="52689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140</TotalTime>
  <Words>126</Words>
  <Application>Microsoft Office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Median</vt:lpstr>
      <vt:lpstr>Shell Scripting Course</vt:lpstr>
      <vt:lpstr>SHELL SCRIPTING</vt:lpstr>
      <vt:lpstr>SHELL SCRIPTING</vt:lpstr>
      <vt:lpstr>SHELL SCRIPTING</vt:lpstr>
      <vt:lpstr>SHELL SCRIPTING</vt:lpstr>
      <vt:lpstr>SHELL SCRIPTING</vt:lpstr>
      <vt:lpstr>SHELL SCRIPTING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Course</dc:title>
  <dc:creator>Thopuri</dc:creator>
  <cp:lastModifiedBy>Thopuri</cp:lastModifiedBy>
  <cp:revision>5</cp:revision>
  <dcterms:created xsi:type="dcterms:W3CDTF">2022-01-01T04:27:19Z</dcterms:created>
  <dcterms:modified xsi:type="dcterms:W3CDTF">2022-01-07T17:31:53Z</dcterms:modified>
</cp:coreProperties>
</file>