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9" r:id="rId3"/>
    <p:sldId id="258" r:id="rId4"/>
    <p:sldId id="268" r:id="rId5"/>
    <p:sldId id="257" r:id="rId6"/>
    <p:sldId id="259" r:id="rId7"/>
    <p:sldId id="263" r:id="rId8"/>
    <p:sldId id="260" r:id="rId9"/>
    <p:sldId id="261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77635" autoAdjust="0"/>
  </p:normalViewPr>
  <p:slideViewPr>
    <p:cSldViewPr snapToGrid="0">
      <p:cViewPr varScale="1">
        <p:scale>
          <a:sx n="93" d="100"/>
          <a:sy n="93" d="100"/>
        </p:scale>
        <p:origin x="12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1FAD5-1123-4BBC-9784-32CE6849E41B}" type="datetimeFigureOut">
              <a:rPr lang="en-AU" smtClean="0"/>
              <a:t>26/09/2017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0A078-10BE-47CC-A058-89BE94A698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283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0A078-10BE-47CC-A058-89BE94A6986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0110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Multiple factors for success</a:t>
            </a:r>
          </a:p>
          <a:p>
            <a:pPr marL="171450" indent="-171450">
              <a:buFontTx/>
              <a:buChar char="-"/>
            </a:pPr>
            <a:r>
              <a:rPr lang="en-AU" dirty="0"/>
              <a:t>Typescript + </a:t>
            </a:r>
            <a:r>
              <a:rPr lang="en-AU" dirty="0" err="1"/>
              <a:t>VSCode</a:t>
            </a: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able to reuse all knockout bindings</a:t>
            </a:r>
          </a:p>
          <a:p>
            <a:pPr marL="171450" indent="-171450">
              <a:buFontTx/>
              <a:buChar char="-"/>
            </a:pPr>
            <a:r>
              <a:rPr lang="en-AU" dirty="0"/>
              <a:t>Use familiar jasmine framework for testing</a:t>
            </a:r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0A078-10BE-47CC-A058-89BE94A6986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8119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Typescript – static type checking removes a whole class of errors. </a:t>
            </a:r>
          </a:p>
          <a:p>
            <a:pPr marL="171450" indent="-171450">
              <a:buFontTx/>
              <a:buChar char="-"/>
            </a:pPr>
            <a:r>
              <a:rPr lang="en-AU" dirty="0"/>
              <a:t>Components – MVVM components with Knockout</a:t>
            </a:r>
          </a:p>
          <a:p>
            <a:pPr marL="171450" indent="-171450">
              <a:buFontTx/>
              <a:buChar char="-"/>
            </a:pPr>
            <a:r>
              <a:rPr lang="en-AU" dirty="0"/>
              <a:t>Html-to-</a:t>
            </a:r>
            <a:r>
              <a:rPr lang="en-AU" dirty="0" err="1"/>
              <a:t>json</a:t>
            </a:r>
            <a:r>
              <a:rPr lang="en-AU" dirty="0"/>
              <a:t> – convert html to </a:t>
            </a:r>
            <a:r>
              <a:rPr lang="en-AU" dirty="0" err="1"/>
              <a:t>json</a:t>
            </a:r>
            <a:r>
              <a:rPr lang="en-AU" dirty="0"/>
              <a:t> so that we can bundle it as regular </a:t>
            </a:r>
            <a:r>
              <a:rPr lang="en-AU" dirty="0" err="1"/>
              <a:t>javascript</a:t>
            </a: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Routing – routing separates navigation concern from application code</a:t>
            </a:r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0A078-10BE-47CC-A058-89BE94A69865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2460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Global modules – entirely by convention</a:t>
            </a:r>
          </a:p>
          <a:p>
            <a:pPr marL="171450" indent="-171450">
              <a:buFontTx/>
              <a:buChar char="-"/>
            </a:pPr>
            <a:r>
              <a:rPr lang="en-AU" dirty="0" err="1"/>
              <a:t>Upto</a:t>
            </a:r>
            <a:r>
              <a:rPr lang="en-AU" dirty="0"/>
              <a:t> developers to make sure one SPA module doesn’t overwrite another</a:t>
            </a:r>
          </a:p>
          <a:p>
            <a:pPr marL="171450" indent="-171450">
              <a:buFontTx/>
              <a:buChar char="-"/>
            </a:pPr>
            <a:r>
              <a:rPr lang="en-AU" dirty="0"/>
              <a:t>Within a SPA, Typescript provides safety</a:t>
            </a:r>
          </a:p>
          <a:p>
            <a:pPr marL="171450" indent="-171450">
              <a:buFontTx/>
              <a:buChar char="-"/>
            </a:pPr>
            <a:r>
              <a:rPr lang="en-AU" dirty="0"/>
              <a:t>Show how index.html contains view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0A078-10BE-47CC-A058-89BE94A69865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9672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Karma typescript pre-processor a bit dated. Use custom version. </a:t>
            </a:r>
          </a:p>
          <a:p>
            <a:pPr marL="171450" indent="-171450">
              <a:buFontTx/>
              <a:buChar char="-"/>
            </a:pPr>
            <a:r>
              <a:rPr lang="en-AU" dirty="0"/>
              <a:t>Still can’t get rid of some errors</a:t>
            </a:r>
          </a:p>
          <a:p>
            <a:pPr marL="171450" indent="-171450">
              <a:buFontTx/>
              <a:buChar char="-"/>
            </a:pPr>
            <a:r>
              <a:rPr lang="en-AU" dirty="0"/>
              <a:t>Use familiar jasmine framework</a:t>
            </a:r>
          </a:p>
          <a:p>
            <a:pPr marL="171450" indent="-171450">
              <a:buFontTx/>
              <a:buChar char="-"/>
            </a:pPr>
            <a:r>
              <a:rPr lang="en-AU" dirty="0"/>
              <a:t>Show running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0A078-10BE-47CC-A058-89BE94A69865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623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err="1"/>
              <a:t>KnockoutJS</a:t>
            </a:r>
            <a:r>
              <a:rPr lang="en-AU" dirty="0"/>
              <a:t> components are MVVM – </a:t>
            </a:r>
            <a:r>
              <a:rPr lang="en-AU" dirty="0" err="1"/>
              <a:t>viewmodel</a:t>
            </a:r>
            <a:r>
              <a:rPr lang="en-AU" dirty="0"/>
              <a:t> and html </a:t>
            </a:r>
          </a:p>
          <a:p>
            <a:pPr marL="171450" indent="-171450">
              <a:buFontTx/>
              <a:buChar char="-"/>
            </a:pPr>
            <a:r>
              <a:rPr lang="en-AU" dirty="0" err="1"/>
              <a:t>KncokoutJS</a:t>
            </a:r>
            <a:r>
              <a:rPr lang="en-AU" dirty="0"/>
              <a:t> can load html from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Tag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Asynchronously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Integrates with </a:t>
            </a:r>
            <a:r>
              <a:rPr lang="en-AU" dirty="0" err="1"/>
              <a:t>browserify</a:t>
            </a:r>
            <a:endParaRPr lang="en-AU" dirty="0"/>
          </a:p>
          <a:p>
            <a:pPr marL="628650" lvl="1" indent="-171450">
              <a:buFontTx/>
              <a:buChar char="-"/>
            </a:pPr>
            <a:r>
              <a:rPr lang="en-AU" dirty="0"/>
              <a:t>Can also take a </a:t>
            </a:r>
            <a:r>
              <a:rPr lang="en-AU" dirty="0" err="1"/>
              <a:t>javascript</a:t>
            </a:r>
            <a:r>
              <a:rPr lang="en-AU" dirty="0"/>
              <a:t> string </a:t>
            </a:r>
            <a:r>
              <a:rPr lang="en-AU" dirty="0">
                <a:sym typeface="Wingdings" panose="05000000000000000000" pitchFamily="2" charset="2"/>
              </a:rPr>
              <a:t></a:t>
            </a:r>
          </a:p>
          <a:p>
            <a:pPr marL="171450" lvl="0" indent="-171450">
              <a:buFontTx/>
              <a:buChar char="-"/>
            </a:pPr>
            <a:r>
              <a:rPr lang="en-AU" dirty="0">
                <a:sym typeface="Wingdings" panose="05000000000000000000" pitchFamily="2" charset="2"/>
              </a:rPr>
              <a:t>Html-to-</a:t>
            </a:r>
            <a:r>
              <a:rPr lang="en-AU" dirty="0" err="1">
                <a:sym typeface="Wingdings" panose="05000000000000000000" pitchFamily="2" charset="2"/>
              </a:rPr>
              <a:t>json</a:t>
            </a:r>
            <a:r>
              <a:rPr lang="en-AU" dirty="0">
                <a:sym typeface="Wingdings" panose="05000000000000000000" pitchFamily="2" charset="2"/>
              </a:rPr>
              <a:t> – converts html files to strings and sticks them on a </a:t>
            </a:r>
            <a:r>
              <a:rPr lang="en-AU" dirty="0" err="1">
                <a:sym typeface="Wingdings" panose="05000000000000000000" pitchFamily="2" charset="2"/>
              </a:rPr>
              <a:t>javascript</a:t>
            </a:r>
            <a:r>
              <a:rPr lang="en-AU" dirty="0">
                <a:sym typeface="Wingdings" panose="05000000000000000000" pitchFamily="2" charset="2"/>
              </a:rPr>
              <a:t> property</a:t>
            </a:r>
          </a:p>
          <a:p>
            <a:pPr marL="171450" lvl="0" indent="-171450">
              <a:buFontTx/>
              <a:buChar char="-"/>
            </a:pPr>
            <a:r>
              <a:rPr lang="en-AU" dirty="0">
                <a:sym typeface="Wingdings" panose="05000000000000000000" pitchFamily="2" charset="2"/>
              </a:rPr>
              <a:t>Show how index.html changes with component replacing view html</a:t>
            </a:r>
          </a:p>
          <a:p>
            <a:pPr marL="171450" lvl="0" indent="-171450">
              <a:buFontTx/>
              <a:buChar char="-"/>
            </a:pPr>
            <a:endParaRPr lang="en-AU" dirty="0"/>
          </a:p>
          <a:p>
            <a:pPr marL="171450" lvl="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0A078-10BE-47CC-A058-89BE94A69865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804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Routing separates navigation concern from application code</a:t>
            </a:r>
          </a:p>
          <a:p>
            <a:pPr marL="171450" indent="-171450">
              <a:buFontTx/>
              <a:buChar char="-"/>
            </a:pPr>
            <a:r>
              <a:rPr lang="en-AU" dirty="0" err="1"/>
              <a:t>CrossroadsJs</a:t>
            </a:r>
            <a:r>
              <a:rPr lang="en-AU" dirty="0"/>
              <a:t> 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calls a function when a route is matched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can provide query string variables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can provide </a:t>
            </a:r>
            <a:r>
              <a:rPr lang="en-AU" dirty="0" err="1"/>
              <a:t>url</a:t>
            </a:r>
            <a:r>
              <a:rPr lang="en-AU" dirty="0"/>
              <a:t> segments as variables</a:t>
            </a:r>
          </a:p>
          <a:p>
            <a:pPr marL="171450" indent="-171450">
              <a:buFontTx/>
              <a:buChar char="-"/>
            </a:pPr>
            <a:r>
              <a:rPr lang="en-AU" dirty="0" err="1"/>
              <a:t>HistoryJs</a:t>
            </a:r>
            <a:r>
              <a:rPr lang="en-AU" dirty="0"/>
              <a:t> enables using back/forward browser buttons</a:t>
            </a:r>
          </a:p>
          <a:p>
            <a:pPr marL="171450" indent="-171450">
              <a:buFontTx/>
              <a:buChar char="-"/>
            </a:pPr>
            <a:r>
              <a:rPr lang="en-AU" dirty="0"/>
              <a:t>Use a global hyperlink click event handler to 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Push next </a:t>
            </a:r>
            <a:r>
              <a:rPr lang="en-AU" dirty="0" err="1"/>
              <a:t>url</a:t>
            </a:r>
            <a:r>
              <a:rPr lang="en-AU" dirty="0"/>
              <a:t> on browser history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Load component with route matching</a:t>
            </a:r>
          </a:p>
          <a:p>
            <a:pPr marL="171450" lvl="0" indent="-171450">
              <a:buFontTx/>
              <a:buChar char="-"/>
            </a:pPr>
            <a:r>
              <a:rPr lang="en-AU" dirty="0"/>
              <a:t>Need to tackle this complexity once</a:t>
            </a:r>
          </a:p>
          <a:p>
            <a:pPr marL="171450" lvl="0" indent="-171450">
              <a:buFontTx/>
              <a:buChar char="-"/>
            </a:pPr>
            <a:r>
              <a:rPr lang="en-AU" dirty="0"/>
              <a:t>Separate into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Core Router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SPA specific Router</a:t>
            </a:r>
          </a:p>
          <a:p>
            <a:pPr marL="171450" lvl="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0A078-10BE-47CC-A058-89BE94A69865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310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err="1"/>
              <a:t>Cachebuster</a:t>
            </a:r>
            <a:r>
              <a:rPr lang="en-AU" dirty="0"/>
              <a:t> to generate a unique hash.</a:t>
            </a:r>
          </a:p>
          <a:p>
            <a:pPr marL="171450" indent="-171450">
              <a:buFontTx/>
              <a:buChar char="-"/>
            </a:pPr>
            <a:r>
              <a:rPr lang="en-AU" dirty="0"/>
              <a:t>Show minimal network traffic when loading data</a:t>
            </a:r>
          </a:p>
          <a:p>
            <a:pPr marL="171450" indent="-171450">
              <a:buFontTx/>
              <a:buChar char="-"/>
            </a:pPr>
            <a:r>
              <a:rPr lang="en-AU" dirty="0" err="1"/>
              <a:t>Sourcemaps</a:t>
            </a:r>
            <a:r>
              <a:rPr lang="en-AU" dirty="0"/>
              <a:t> to debug code in production</a:t>
            </a:r>
          </a:p>
          <a:p>
            <a:pPr marL="171450" indent="-171450">
              <a:buFontTx/>
              <a:buChar char="-"/>
            </a:pPr>
            <a:r>
              <a:rPr lang="en-AU" dirty="0" err="1"/>
              <a:t>Typings</a:t>
            </a:r>
            <a:r>
              <a:rPr lang="en-AU" dirty="0"/>
              <a:t> to reuse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0A078-10BE-47CC-A058-89BE94A69865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340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Knockout composition requires some glue code to be written. People forget</a:t>
            </a:r>
          </a:p>
          <a:p>
            <a:pPr marL="171450" indent="-171450">
              <a:buFontTx/>
              <a:buChar char="-"/>
            </a:pPr>
            <a:r>
              <a:rPr lang="en-AU" dirty="0"/>
              <a:t>Components are asynchronous. Harder to do things like do something when </a:t>
            </a:r>
            <a:r>
              <a:rPr lang="en-AU" dirty="0" err="1"/>
              <a:t>viewmodel</a:t>
            </a:r>
            <a:r>
              <a:rPr lang="en-AU" dirty="0"/>
              <a:t> is created. Constructor initialisation promise may resolve at some point in future</a:t>
            </a:r>
          </a:p>
          <a:p>
            <a:pPr marL="171450" indent="-171450">
              <a:buFontTx/>
              <a:buChar char="-"/>
            </a:pPr>
            <a:r>
              <a:rPr lang="en-AU" dirty="0"/>
              <a:t>Knockout binding engine is aging</a:t>
            </a:r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0A078-10BE-47CC-A058-89BE94A69865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00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26/09/2017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46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26/09/2017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3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26/09/2017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9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26/09/2017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92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26/09/2017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08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26/09/2017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30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26/09/2017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56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26/09/2017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9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26/09/2017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995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26/09/2017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6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D50146C-7A60-4E83-8514-3C4D6ACB491F}" type="datetimeFigureOut">
              <a:rPr lang="en-AU" smtClean="0"/>
              <a:t>26/09/2017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53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0146C-7A60-4E83-8514-3C4D6ACB491F}" type="datetimeFigureOut">
              <a:rPr lang="en-AU" smtClean="0"/>
              <a:t>26/09/2017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80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illermedeiros.github.io/crossroads.js/" TargetMode="External"/><Relationship Id="rId2" Type="http://schemas.openxmlformats.org/officeDocument/2006/relationships/hyperlink" Target="https://github.com/gursharan001/LargeJsApp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ypescriptlang.org/" TargetMode="External"/><Relationship Id="rId5" Type="http://schemas.openxmlformats.org/officeDocument/2006/relationships/hyperlink" Target="http://knockoutjs.com/" TargetMode="External"/><Relationship Id="rId4" Type="http://schemas.openxmlformats.org/officeDocument/2006/relationships/hyperlink" Target="https://github.com/browserstate/history.j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intingpoke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Large scale </a:t>
            </a:r>
            <a:r>
              <a:rPr lang="en-AU" dirty="0" err="1"/>
              <a:t>Javascript</a:t>
            </a:r>
            <a:r>
              <a:rPr lang="en-AU" dirty="0"/>
              <a:t> apps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With Typescript, </a:t>
            </a:r>
            <a:r>
              <a:rPr lang="en-AU" dirty="0" err="1"/>
              <a:t>KnockoutJs</a:t>
            </a:r>
            <a:r>
              <a:rPr lang="en-AU" dirty="0"/>
              <a:t>, </a:t>
            </a:r>
            <a:r>
              <a:rPr lang="en-AU" dirty="0" err="1"/>
              <a:t>CrossroadsJs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246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Misc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Production Deployment</a:t>
            </a:r>
          </a:p>
          <a:p>
            <a:pPr lvl="1"/>
            <a:r>
              <a:rPr lang="en-AU" dirty="0" err="1"/>
              <a:t>Cachebuster</a:t>
            </a:r>
            <a:endParaRPr lang="en-AU" dirty="0"/>
          </a:p>
          <a:p>
            <a:pPr lvl="1"/>
            <a:r>
              <a:rPr lang="en-AU" dirty="0"/>
              <a:t>Demo</a:t>
            </a:r>
          </a:p>
          <a:p>
            <a:r>
              <a:rPr lang="en-AU" dirty="0"/>
              <a:t>Debugging</a:t>
            </a:r>
          </a:p>
          <a:p>
            <a:pPr lvl="1"/>
            <a:r>
              <a:rPr lang="en-AU" dirty="0" err="1"/>
              <a:t>Sourcemaps</a:t>
            </a:r>
            <a:endParaRPr lang="en-AU" dirty="0"/>
          </a:p>
          <a:p>
            <a:pPr lvl="1"/>
            <a:r>
              <a:rPr lang="en-AU" dirty="0"/>
              <a:t>Demo</a:t>
            </a:r>
          </a:p>
          <a:p>
            <a:r>
              <a:rPr lang="en-AU" dirty="0"/>
              <a:t>Use </a:t>
            </a:r>
            <a:r>
              <a:rPr lang="en-AU" dirty="0" err="1"/>
              <a:t>Javascript</a:t>
            </a:r>
            <a:r>
              <a:rPr lang="en-AU" dirty="0"/>
              <a:t> Code</a:t>
            </a:r>
          </a:p>
          <a:p>
            <a:pPr lvl="1"/>
            <a:r>
              <a:rPr lang="en-AU" dirty="0" err="1"/>
              <a:t>Typings</a:t>
            </a:r>
            <a:endParaRPr lang="en-AU" dirty="0"/>
          </a:p>
          <a:p>
            <a:pPr lvl="1"/>
            <a:r>
              <a:rPr lang="en-AU" dirty="0"/>
              <a:t>Demo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316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Superior composition with Aurelia/React</a:t>
            </a:r>
          </a:p>
          <a:p>
            <a:r>
              <a:rPr lang="en-AU" dirty="0"/>
              <a:t>App initialization – Knockout components are asynchronous</a:t>
            </a:r>
          </a:p>
          <a:p>
            <a:r>
              <a:rPr lang="en-AU" dirty="0"/>
              <a:t>Limited by Knockout binding engine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050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1E82-0B04-4358-9485-4378785B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5826-5E29-4529-ABA7-182DD0707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GitHub - </a:t>
            </a:r>
            <a:r>
              <a:rPr lang="en-AU" dirty="0">
                <a:hlinkClick r:id="rId2"/>
              </a:rPr>
              <a:t>https://github.com/gursharan001/LargeJsApps</a:t>
            </a:r>
            <a:endParaRPr lang="en-AU" dirty="0"/>
          </a:p>
          <a:p>
            <a:r>
              <a:rPr lang="en-AU" dirty="0" err="1"/>
              <a:t>CrossroadsJs</a:t>
            </a:r>
            <a:r>
              <a:rPr lang="en-AU" dirty="0"/>
              <a:t> - </a:t>
            </a:r>
            <a:r>
              <a:rPr lang="en-AU" dirty="0">
                <a:hlinkClick r:id="rId3"/>
              </a:rPr>
              <a:t>https://millermedeiros.github.io/crossroads.js/</a:t>
            </a:r>
            <a:endParaRPr lang="en-AU" dirty="0"/>
          </a:p>
          <a:p>
            <a:r>
              <a:rPr lang="en-AU" dirty="0" err="1"/>
              <a:t>HistoryJs</a:t>
            </a:r>
            <a:r>
              <a:rPr lang="en-AU" dirty="0"/>
              <a:t> - </a:t>
            </a:r>
            <a:r>
              <a:rPr lang="en-AU" dirty="0">
                <a:hlinkClick r:id="rId4"/>
              </a:rPr>
              <a:t>https://github.com/browserstate/history.js/</a:t>
            </a:r>
            <a:endParaRPr lang="en-AU" dirty="0"/>
          </a:p>
          <a:p>
            <a:r>
              <a:rPr lang="en-AU" dirty="0" err="1"/>
              <a:t>KnockoutJs</a:t>
            </a:r>
            <a:r>
              <a:rPr lang="en-AU" dirty="0"/>
              <a:t> - </a:t>
            </a:r>
            <a:r>
              <a:rPr lang="en-AU" dirty="0">
                <a:hlinkClick r:id="rId5"/>
              </a:rPr>
              <a:t>http://knockoutjs.com/</a:t>
            </a:r>
            <a:endParaRPr lang="en-AU" dirty="0"/>
          </a:p>
          <a:p>
            <a:r>
              <a:rPr lang="en-AU" dirty="0"/>
              <a:t>Typescript - </a:t>
            </a:r>
            <a:r>
              <a:rPr lang="en-AU" dirty="0">
                <a:hlinkClick r:id="rId6"/>
              </a:rPr>
              <a:t>https://www.typescriptlang.org/</a:t>
            </a:r>
            <a:endParaRPr lang="en-AU" dirty="0"/>
          </a:p>
          <a:p>
            <a:r>
              <a:rPr lang="en-AU" dirty="0"/>
              <a:t>html-to-</a:t>
            </a:r>
            <a:r>
              <a:rPr lang="en-AU" dirty="0" err="1"/>
              <a:t>json</a:t>
            </a:r>
            <a:r>
              <a:rPr lang="en-AU" dirty="0"/>
              <a:t> - https://www.npmjs.com/package/html-to-json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310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BF6B-6C4E-4635-88EC-3CD88CC0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95B43-A13B-44BD-8772-69A133555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Intended to be an overview of how to get benefits of Single Page Application framework if you cannot move all your codebase to a *</a:t>
            </a:r>
            <a:r>
              <a:rPr lang="en-AU" dirty="0" err="1"/>
              <a:t>Js</a:t>
            </a:r>
            <a:r>
              <a:rPr lang="en-AU" dirty="0"/>
              <a:t> framework</a:t>
            </a:r>
          </a:p>
          <a:p>
            <a:r>
              <a:rPr lang="en-AU" dirty="0"/>
              <a:t>Lots of technologies in demos but will not go in-depth into each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728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Investment in </a:t>
            </a:r>
            <a:r>
              <a:rPr lang="en-AU" dirty="0" err="1"/>
              <a:t>KnockoutJs</a:t>
            </a:r>
            <a:r>
              <a:rPr lang="en-AU" dirty="0"/>
              <a:t> bindings (plain JS and </a:t>
            </a:r>
            <a:r>
              <a:rPr lang="en-AU" dirty="0" err="1"/>
              <a:t>Telerik</a:t>
            </a:r>
            <a:r>
              <a:rPr lang="en-AU" dirty="0"/>
              <a:t>)</a:t>
            </a:r>
          </a:p>
          <a:p>
            <a:r>
              <a:rPr lang="en-AU" dirty="0"/>
              <a:t>Knowledge around </a:t>
            </a:r>
            <a:r>
              <a:rPr lang="en-AU" dirty="0" err="1"/>
              <a:t>Namespaced</a:t>
            </a:r>
            <a:r>
              <a:rPr lang="en-AU" dirty="0"/>
              <a:t> modules</a:t>
            </a:r>
          </a:p>
          <a:p>
            <a:r>
              <a:rPr lang="en-AU" dirty="0"/>
              <a:t>Speed To Market</a:t>
            </a:r>
          </a:p>
          <a:p>
            <a:r>
              <a:rPr lang="en-AU" dirty="0"/>
              <a:t>Globally distributed userbase. Important that network traffic be minimal</a:t>
            </a:r>
          </a:p>
          <a:p>
            <a:r>
              <a:rPr lang="en-AU" dirty="0"/>
              <a:t>Some Statistics so far</a:t>
            </a:r>
          </a:p>
          <a:p>
            <a:pPr lvl="1"/>
            <a:r>
              <a:rPr lang="en-AU" dirty="0"/>
              <a:t>3 full-scale SPAs in production</a:t>
            </a:r>
          </a:p>
          <a:p>
            <a:pPr lvl="1"/>
            <a:r>
              <a:rPr lang="en-AU" dirty="0"/>
              <a:t>Largest SPA - ~17000 lines of Typescript + Html + Tests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16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F1D8-CE5C-4D7B-BCD4-9C38D419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36D4B-8694-4B4D-92E9-1B48582C6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Writing an app to do retrospectives</a:t>
            </a:r>
          </a:p>
          <a:p>
            <a:r>
              <a:rPr lang="en-AU" dirty="0"/>
              <a:t>Why ?</a:t>
            </a:r>
          </a:p>
          <a:p>
            <a:pPr lvl="1"/>
            <a:r>
              <a:rPr lang="en-AU" dirty="0"/>
              <a:t>Remote first culture in the team</a:t>
            </a:r>
          </a:p>
          <a:p>
            <a:pPr lvl="1"/>
            <a:r>
              <a:rPr lang="en-AU" dirty="0"/>
              <a:t>Use </a:t>
            </a:r>
            <a:r>
              <a:rPr lang="en-AU" dirty="0">
                <a:hlinkClick r:id="rId2"/>
              </a:rPr>
              <a:t>https://www.pointingpoker.com/</a:t>
            </a:r>
            <a:r>
              <a:rPr lang="en-AU" dirty="0"/>
              <a:t> to do retrospectives (limitations)</a:t>
            </a:r>
          </a:p>
          <a:p>
            <a:r>
              <a:rPr lang="en-AU" dirty="0"/>
              <a:t>App structure</a:t>
            </a:r>
          </a:p>
          <a:p>
            <a:pPr lvl="1"/>
            <a:r>
              <a:rPr lang="en-AU" dirty="0"/>
              <a:t>Backend REST API. Storage is Azure tables (storage emulator on laptop)</a:t>
            </a:r>
          </a:p>
          <a:p>
            <a:pPr lvl="1"/>
            <a:r>
              <a:rPr lang="en-AU" dirty="0"/>
              <a:t>Frontend is a Single Page Application</a:t>
            </a:r>
          </a:p>
        </p:txBody>
      </p:sp>
    </p:spTree>
    <p:extLst>
      <p:ext uri="{BB962C8B-B14F-4D97-AF65-F5344CB8AC3E}">
        <p14:creationId xmlns:p14="http://schemas.microsoft.com/office/powerpoint/2010/main" val="209773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Typescript – Static Type checking</a:t>
            </a:r>
          </a:p>
          <a:p>
            <a:r>
              <a:rPr lang="en-AU" dirty="0"/>
              <a:t>Modules – Typescript Namespaces</a:t>
            </a:r>
          </a:p>
          <a:p>
            <a:r>
              <a:rPr lang="en-AU" dirty="0"/>
              <a:t>Tests – Karma + Jasmine + Typescript Pre-processor</a:t>
            </a:r>
          </a:p>
          <a:p>
            <a:r>
              <a:rPr lang="en-AU" dirty="0"/>
              <a:t>Components – </a:t>
            </a:r>
            <a:r>
              <a:rPr lang="en-AU" dirty="0" err="1"/>
              <a:t>KnockoutJs</a:t>
            </a:r>
            <a:r>
              <a:rPr lang="en-AU" dirty="0"/>
              <a:t> Components</a:t>
            </a:r>
          </a:p>
          <a:p>
            <a:r>
              <a:rPr lang="en-AU" dirty="0"/>
              <a:t>Html – html-to-</a:t>
            </a:r>
            <a:r>
              <a:rPr lang="en-AU" dirty="0" err="1"/>
              <a:t>json</a:t>
            </a:r>
            <a:endParaRPr lang="en-AU" dirty="0"/>
          </a:p>
          <a:p>
            <a:r>
              <a:rPr lang="en-AU" dirty="0"/>
              <a:t>Routing – </a:t>
            </a:r>
            <a:r>
              <a:rPr lang="en-AU" dirty="0" err="1"/>
              <a:t>CrossroadsJs</a:t>
            </a:r>
            <a:r>
              <a:rPr lang="en-AU" dirty="0"/>
              <a:t> + </a:t>
            </a:r>
            <a:r>
              <a:rPr lang="en-AU" dirty="0" err="1"/>
              <a:t>HistoryJs</a:t>
            </a:r>
            <a:endParaRPr lang="en-AU" dirty="0"/>
          </a:p>
          <a:p>
            <a:r>
              <a:rPr lang="en-AU" dirty="0"/>
              <a:t>Production Deployment – Cache busting</a:t>
            </a:r>
          </a:p>
          <a:p>
            <a:r>
              <a:rPr lang="en-AU" dirty="0"/>
              <a:t>Debug – </a:t>
            </a:r>
            <a:r>
              <a:rPr lang="en-AU" dirty="0" err="1"/>
              <a:t>Sourcemaps</a:t>
            </a:r>
            <a:endParaRPr lang="en-AU" dirty="0"/>
          </a:p>
          <a:p>
            <a:r>
              <a:rPr lang="en-AU" dirty="0"/>
              <a:t>Re-use </a:t>
            </a:r>
            <a:r>
              <a:rPr lang="en-AU" dirty="0" err="1"/>
              <a:t>Javascript</a:t>
            </a:r>
            <a:r>
              <a:rPr lang="en-AU" dirty="0"/>
              <a:t> code in Typescript - </a:t>
            </a:r>
            <a:r>
              <a:rPr lang="en-AU" dirty="0" err="1"/>
              <a:t>Typings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754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Typescript Namespaces</a:t>
            </a:r>
          </a:p>
          <a:p>
            <a:r>
              <a:rPr lang="en-AU" dirty="0"/>
              <a:t>Requires Discipline with Multi-SPA apps</a:t>
            </a:r>
          </a:p>
          <a:p>
            <a:r>
              <a:rPr lang="en-AU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9545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Karma Typescript Pre-processor</a:t>
            </a:r>
          </a:p>
          <a:p>
            <a:r>
              <a:rPr lang="en-AU" dirty="0"/>
              <a:t>Jasmine</a:t>
            </a:r>
          </a:p>
          <a:p>
            <a:r>
              <a:rPr lang="en-AU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8325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KnockoutJs</a:t>
            </a:r>
            <a:r>
              <a:rPr lang="en-AU" dirty="0"/>
              <a:t> Components</a:t>
            </a:r>
          </a:p>
          <a:p>
            <a:pPr lvl="1"/>
            <a:r>
              <a:rPr lang="en-AU" dirty="0" err="1"/>
              <a:t>ViewModel</a:t>
            </a:r>
            <a:endParaRPr lang="en-AU" dirty="0"/>
          </a:p>
          <a:p>
            <a:pPr lvl="1"/>
            <a:r>
              <a:rPr lang="en-AU" dirty="0"/>
              <a:t>HTML</a:t>
            </a:r>
          </a:p>
          <a:p>
            <a:r>
              <a:rPr lang="en-AU" dirty="0"/>
              <a:t>Load HTML with html-to-</a:t>
            </a:r>
            <a:r>
              <a:rPr lang="en-AU" dirty="0" err="1"/>
              <a:t>json</a:t>
            </a:r>
            <a:endParaRPr lang="en-AU" dirty="0"/>
          </a:p>
          <a:p>
            <a:r>
              <a:rPr lang="en-AU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3020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err="1"/>
              <a:t>CrossroadsJs</a:t>
            </a:r>
            <a:r>
              <a:rPr lang="en-AU" dirty="0"/>
              <a:t> + </a:t>
            </a:r>
            <a:r>
              <a:rPr lang="en-AU" dirty="0" err="1"/>
              <a:t>HistoryJs</a:t>
            </a:r>
            <a:endParaRPr lang="en-AU" dirty="0"/>
          </a:p>
          <a:p>
            <a:r>
              <a:rPr lang="en-AU" dirty="0"/>
              <a:t>Global click event handler for anchor tags</a:t>
            </a:r>
          </a:p>
          <a:p>
            <a:r>
              <a:rPr lang="en-AU" dirty="0" err="1"/>
              <a:t>HistoryJs</a:t>
            </a:r>
            <a:r>
              <a:rPr lang="en-AU" dirty="0"/>
              <a:t> pushes state</a:t>
            </a:r>
          </a:p>
          <a:p>
            <a:r>
              <a:rPr lang="en-AU" dirty="0" err="1"/>
              <a:t>HistoryJs</a:t>
            </a:r>
            <a:r>
              <a:rPr lang="en-AU" dirty="0"/>
              <a:t> state changed event handler calls crossroads </a:t>
            </a:r>
            <a:r>
              <a:rPr lang="en-AU" dirty="0" err="1"/>
              <a:t>js</a:t>
            </a:r>
            <a:r>
              <a:rPr lang="en-AU" dirty="0"/>
              <a:t> function to parse </a:t>
            </a:r>
            <a:r>
              <a:rPr lang="en-AU" dirty="0" err="1"/>
              <a:t>url</a:t>
            </a:r>
            <a:endParaRPr lang="en-AU" dirty="0"/>
          </a:p>
          <a:p>
            <a:r>
              <a:rPr lang="en-AU" dirty="0" err="1"/>
              <a:t>CrossroadsJs</a:t>
            </a:r>
            <a:r>
              <a:rPr lang="en-AU" dirty="0"/>
              <a:t> matched event handler sets an observable which has component metadata</a:t>
            </a:r>
          </a:p>
          <a:p>
            <a:r>
              <a:rPr lang="en-AU" dirty="0"/>
              <a:t>Knockout binding loads right component when observable changes</a:t>
            </a:r>
          </a:p>
          <a:p>
            <a:r>
              <a:rPr lang="en-AU" dirty="0"/>
              <a:t>Core abstraction implemented once (Router and </a:t>
            </a:r>
            <a:r>
              <a:rPr lang="en-AU" dirty="0" err="1"/>
              <a:t>AppRouter</a:t>
            </a:r>
            <a:r>
              <a:rPr lang="en-AU" dirty="0"/>
              <a:t>)</a:t>
            </a:r>
          </a:p>
          <a:p>
            <a:r>
              <a:rPr lang="en-AU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20608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124</TotalTime>
  <Words>691</Words>
  <Application>Microsoft Office PowerPoint</Application>
  <PresentationFormat>Widescreen</PresentationFormat>
  <Paragraphs>128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Wingdings</vt:lpstr>
      <vt:lpstr>Gallery</vt:lpstr>
      <vt:lpstr>Large scale Javascript apps</vt:lpstr>
      <vt:lpstr>Assumptions</vt:lpstr>
      <vt:lpstr>Motivation</vt:lpstr>
      <vt:lpstr>Demo App</vt:lpstr>
      <vt:lpstr>Patterns</vt:lpstr>
      <vt:lpstr>Modules</vt:lpstr>
      <vt:lpstr>Tests</vt:lpstr>
      <vt:lpstr>Components</vt:lpstr>
      <vt:lpstr>Routing</vt:lpstr>
      <vt:lpstr>Misc</vt:lpstr>
      <vt:lpstr>Limitations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Javascript apps</dc:title>
  <dc:creator>Gursharan Singh</dc:creator>
  <cp:lastModifiedBy>Gursharan Singh</cp:lastModifiedBy>
  <cp:revision>23</cp:revision>
  <dcterms:created xsi:type="dcterms:W3CDTF">2017-07-31T12:09:01Z</dcterms:created>
  <dcterms:modified xsi:type="dcterms:W3CDTF">2017-09-26T01:36:23Z</dcterms:modified>
</cp:coreProperties>
</file>