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21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57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7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2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5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31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3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59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146C-7A60-4E83-8514-3C4D6ACB491F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89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Large scale </a:t>
            </a:r>
            <a:r>
              <a:rPr lang="en-AU" dirty="0" err="1"/>
              <a:t>Javascript</a:t>
            </a:r>
            <a:r>
              <a:rPr lang="en-AU" dirty="0"/>
              <a:t>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With Typescript, </a:t>
            </a:r>
            <a:r>
              <a:rPr lang="en-AU" dirty="0" err="1"/>
              <a:t>KnockoutJs</a:t>
            </a:r>
            <a:r>
              <a:rPr lang="en-AU" dirty="0"/>
              <a:t>, </a:t>
            </a:r>
            <a:r>
              <a:rPr lang="en-AU" dirty="0" err="1"/>
              <a:t>CrossroadsJs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46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dirty="0" err="1"/>
              <a:t>Javascript</a:t>
            </a:r>
            <a:r>
              <a:rPr lang="en-AU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Typings</a:t>
            </a:r>
            <a:endParaRPr lang="en-AU" dirty="0"/>
          </a:p>
          <a:p>
            <a:r>
              <a:rPr lang="en-AU" dirty="0"/>
              <a:t>Functions with members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8433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Superior composition with Aurelia/React</a:t>
            </a:r>
          </a:p>
          <a:p>
            <a:r>
              <a:rPr lang="en-AU" dirty="0"/>
              <a:t>App initialization – Knockout components are asynchronous</a:t>
            </a:r>
          </a:p>
          <a:p>
            <a:r>
              <a:rPr lang="en-AU" dirty="0"/>
              <a:t>Limited by Knockout binding engine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5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Modules – Typescript Namespaces</a:t>
            </a:r>
          </a:p>
          <a:p>
            <a:r>
              <a:rPr lang="en-AU" dirty="0"/>
              <a:t>Tests – Karma + Jasmine + Typescript Pre-processor</a:t>
            </a:r>
          </a:p>
          <a:p>
            <a:r>
              <a:rPr lang="en-AU" dirty="0"/>
              <a:t>Components – </a:t>
            </a:r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r>
              <a:rPr lang="en-AU" dirty="0"/>
              <a:t>Html –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Routing – </a:t>
            </a:r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Child Router – </a:t>
            </a:r>
            <a:r>
              <a:rPr lang="en-AU" dirty="0" err="1"/>
              <a:t>CrossroadsJs</a:t>
            </a:r>
            <a:endParaRPr lang="en-AU" dirty="0"/>
          </a:p>
          <a:p>
            <a:r>
              <a:rPr lang="en-AU" dirty="0"/>
              <a:t>Production Deployment</a:t>
            </a:r>
          </a:p>
          <a:p>
            <a:r>
              <a:rPr lang="en-AU" dirty="0"/>
              <a:t>Debug – </a:t>
            </a:r>
            <a:r>
              <a:rPr lang="en-AU" dirty="0" err="1"/>
              <a:t>Sourcemaps</a:t>
            </a:r>
            <a:endParaRPr lang="en-AU" dirty="0"/>
          </a:p>
          <a:p>
            <a:r>
              <a:rPr lang="en-AU" dirty="0"/>
              <a:t>Use </a:t>
            </a:r>
            <a:r>
              <a:rPr lang="en-AU" dirty="0" err="1"/>
              <a:t>Javascript</a:t>
            </a:r>
            <a:r>
              <a:rPr lang="en-AU" dirty="0"/>
              <a:t> code in Typescript - </a:t>
            </a:r>
            <a:r>
              <a:rPr lang="en-AU" dirty="0" err="1"/>
              <a:t>Typings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75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Investment in </a:t>
            </a:r>
            <a:r>
              <a:rPr lang="en-AU" dirty="0" err="1"/>
              <a:t>KnockoutJs</a:t>
            </a:r>
            <a:r>
              <a:rPr lang="en-AU" dirty="0"/>
              <a:t> bindings (plain JS and </a:t>
            </a:r>
            <a:r>
              <a:rPr lang="en-AU" dirty="0" err="1"/>
              <a:t>Telerik</a:t>
            </a:r>
            <a:r>
              <a:rPr lang="en-AU" dirty="0"/>
              <a:t>)</a:t>
            </a:r>
          </a:p>
          <a:p>
            <a:r>
              <a:rPr lang="en-AU" dirty="0"/>
              <a:t>Knowledge around </a:t>
            </a:r>
            <a:r>
              <a:rPr lang="en-AU" dirty="0" err="1"/>
              <a:t>Namespaced</a:t>
            </a:r>
            <a:r>
              <a:rPr lang="en-AU" dirty="0"/>
              <a:t> modules</a:t>
            </a:r>
          </a:p>
          <a:p>
            <a:r>
              <a:rPr lang="en-AU" dirty="0"/>
              <a:t>Speed of Delivery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Typescript Namespaces</a:t>
            </a:r>
          </a:p>
          <a:p>
            <a:r>
              <a:rPr lang="en-AU" dirty="0"/>
              <a:t>Requires Discipline with Multi-SPA apps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4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Karma Typescript Pre-processor</a:t>
            </a:r>
          </a:p>
          <a:p>
            <a:r>
              <a:rPr lang="en-AU" dirty="0"/>
              <a:t>Jasmine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32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r>
              <a:rPr lang="en-AU" dirty="0" err="1"/>
              <a:t>ViewModel</a:t>
            </a:r>
            <a:endParaRPr lang="en-AU" dirty="0"/>
          </a:p>
          <a:p>
            <a:r>
              <a:rPr lang="en-AU" dirty="0"/>
              <a:t>HTML</a:t>
            </a:r>
          </a:p>
          <a:p>
            <a:r>
              <a:rPr lang="en-AU" dirty="0"/>
              <a:t>Load HTML with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Demo</a:t>
            </a:r>
          </a:p>
          <a:p>
            <a:r>
              <a:rPr lang="en-AU" dirty="0"/>
              <a:t>Component Composition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02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Load Component when Route Matched</a:t>
            </a:r>
          </a:p>
          <a:p>
            <a:r>
              <a:rPr lang="en-AU" dirty="0"/>
              <a:t>Query string parameters</a:t>
            </a:r>
          </a:p>
          <a:p>
            <a:r>
              <a:rPr lang="en-AU" dirty="0"/>
              <a:t>Demo</a:t>
            </a:r>
          </a:p>
          <a:p>
            <a:r>
              <a:rPr lang="en-AU" dirty="0"/>
              <a:t>Child Router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06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Cachebuster</a:t>
            </a:r>
            <a:endParaRPr lang="en-AU" dirty="0"/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31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Sourcemaps</a:t>
            </a:r>
            <a:endParaRPr lang="en-AU" dirty="0"/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53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Large scale Javascript apps</vt:lpstr>
      <vt:lpstr>Patterns</vt:lpstr>
      <vt:lpstr>Motivation</vt:lpstr>
      <vt:lpstr>Modules</vt:lpstr>
      <vt:lpstr>Tests</vt:lpstr>
      <vt:lpstr>Components</vt:lpstr>
      <vt:lpstr>Routing</vt:lpstr>
      <vt:lpstr>Production Deployment</vt:lpstr>
      <vt:lpstr>Debugging</vt:lpstr>
      <vt:lpstr>Use Javascript Code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Javascript apps</dc:title>
  <dc:creator>Gursharan Singh</dc:creator>
  <cp:lastModifiedBy>Gursharan Singh</cp:lastModifiedBy>
  <cp:revision>5</cp:revision>
  <dcterms:created xsi:type="dcterms:W3CDTF">2017-07-31T12:09:01Z</dcterms:created>
  <dcterms:modified xsi:type="dcterms:W3CDTF">2017-07-31T12:45:47Z</dcterms:modified>
</cp:coreProperties>
</file>