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337" autoAdjust="0"/>
  </p:normalViewPr>
  <p:slideViewPr>
    <p:cSldViewPr snapToGrid="0">
      <p:cViewPr varScale="1">
        <p:scale>
          <a:sx n="72" d="100"/>
          <a:sy n="72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753A-8E4E-40B2-88BF-25840AA5B466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0AA3-3A0D-4F85-8D67-5628B8ABFC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61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is</a:t>
            </a:r>
            <a:r>
              <a:rPr lang="en-AU" baseline="0" dirty="0"/>
              <a:t> going to be covered.</a:t>
            </a:r>
          </a:p>
          <a:p>
            <a:endParaRPr lang="en-AU" dirty="0"/>
          </a:p>
          <a:p>
            <a:r>
              <a:rPr lang="en-AU" dirty="0"/>
              <a:t>Not covering system administration aspects of </a:t>
            </a:r>
            <a:r>
              <a:rPr lang="en-AU" dirty="0" err="1"/>
              <a:t>elasticsearch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But</a:t>
            </a:r>
            <a:r>
              <a:rPr lang="en-AU" baseline="0" dirty="0"/>
              <a:t> it is a highly available, redundant, distributed database</a:t>
            </a:r>
          </a:p>
          <a:p>
            <a:r>
              <a:rPr lang="en-AU" baseline="0" dirty="0"/>
              <a:t>	(assuming you set it up right. If not, it might end up being a highly unavailable, remnant of a distributed database).</a:t>
            </a:r>
          </a:p>
          <a:p>
            <a:endParaRPr lang="en-AU" baseline="0" dirty="0"/>
          </a:p>
          <a:p>
            <a:r>
              <a:rPr lang="en-AU" baseline="0" dirty="0"/>
              <a:t>Our record was to add about 30 million candidates to a database in 2 ½ hours,</a:t>
            </a:r>
          </a:p>
          <a:p>
            <a:r>
              <a:rPr lang="en-AU" baseline="0" dirty="0"/>
              <a:t>without noticeably affecting the performance of a small number of queries performed at same time.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0AA3-3A0D-4F85-8D67-5628B8ABFCF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9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baseline="0" dirty="0"/>
              <a:t>Well, not quite everything. Common uses include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Logs (system/program/events/…)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0AA3-3A0D-4F85-8D67-5628B8ABFCF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90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Broader</a:t>
            </a:r>
            <a:r>
              <a:rPr lang="en-AU" baseline="0" dirty="0"/>
              <a:t> </a:t>
            </a:r>
            <a:r>
              <a:rPr lang="en-AU" baseline="0" dirty="0" err="1"/>
              <a:t>Elasticsearch</a:t>
            </a:r>
            <a:r>
              <a:rPr lang="en-AU" baseline="0" dirty="0"/>
              <a:t> system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0AA3-3A0D-4F85-8D67-5628B8ABFCF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02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essential </a:t>
            </a:r>
            <a:r>
              <a:rPr lang="en-AU" dirty="0" err="1"/>
              <a:t>elasticsearch</a:t>
            </a:r>
            <a:r>
              <a:rPr lang="en-AU" dirty="0"/>
              <a:t>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0AA3-3A0D-4F85-8D67-5628B8ABFCF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50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0AA3-3A0D-4F85-8D67-5628B8ABFCF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41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5666-C0DD-4AA1-AAB6-F5ACDD0233B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D0E2-3A5E-4D54-8EC0-27352BBD0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2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5666-C0DD-4AA1-AAB6-F5ACDD0233B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D0E2-3A5E-4D54-8EC0-27352BBD0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79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5666-C0DD-4AA1-AAB6-F5ACDD0233B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D0E2-3A5E-4D54-8EC0-27352BBD0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54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5666-C0DD-4AA1-AAB6-F5ACDD0233B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D0E2-3A5E-4D54-8EC0-27352BBD0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9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5666-C0DD-4AA1-AAB6-F5ACDD0233B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D0E2-3A5E-4D54-8EC0-27352BBD0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244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5666-C0DD-4AA1-AAB6-F5ACDD0233B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D0E2-3A5E-4D54-8EC0-27352BBD0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89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5666-C0DD-4AA1-AAB6-F5ACDD0233B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D0E2-3A5E-4D54-8EC0-27352BBD0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12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5666-C0DD-4AA1-AAB6-F5ACDD0233B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D0E2-3A5E-4D54-8EC0-27352BBD0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0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5666-C0DD-4AA1-AAB6-F5ACDD0233B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D0E2-3A5E-4D54-8EC0-27352BBD0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27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5666-C0DD-4AA1-AAB6-F5ACDD0233B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D0E2-3A5E-4D54-8EC0-27352BBD0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0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5666-C0DD-4AA1-AAB6-F5ACDD0233B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D0E2-3A5E-4D54-8EC0-27352BBD0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93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5666-C0DD-4AA1-AAB6-F5ACDD0233B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D0E2-3A5E-4D54-8EC0-27352BBD0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4830"/>
          </a:xfrm>
        </p:spPr>
        <p:txBody>
          <a:bodyPr/>
          <a:lstStyle/>
          <a:p>
            <a:r>
              <a:rPr lang="en-AU" b="1" dirty="0" err="1"/>
              <a:t>Elasticsearch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788" y="3059084"/>
            <a:ext cx="6952211" cy="2198716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Uses</a:t>
            </a:r>
          </a:p>
          <a:p>
            <a:pPr algn="l"/>
            <a:r>
              <a:rPr lang="en-AU" dirty="0"/>
              <a:t>Current </a:t>
            </a:r>
            <a:r>
              <a:rPr lang="en-AU" dirty="0" err="1"/>
              <a:t>PageUp</a:t>
            </a:r>
            <a:r>
              <a:rPr lang="en-AU" dirty="0"/>
              <a:t> Usage</a:t>
            </a:r>
          </a:p>
          <a:p>
            <a:pPr algn="l"/>
            <a:r>
              <a:rPr lang="en-AU" dirty="0"/>
              <a:t>What would it take to use </a:t>
            </a:r>
            <a:r>
              <a:rPr lang="en-AU" dirty="0" err="1"/>
              <a:t>Elasticsearch</a:t>
            </a:r>
            <a:r>
              <a:rPr lang="en-AU" dirty="0"/>
              <a:t>?</a:t>
            </a:r>
          </a:p>
          <a:p>
            <a:pPr algn="l"/>
            <a:r>
              <a:rPr lang="en-AU" dirty="0"/>
              <a:t>Feature Overview</a:t>
            </a:r>
          </a:p>
        </p:txBody>
      </p:sp>
    </p:spTree>
    <p:extLst>
      <p:ext uri="{BB962C8B-B14F-4D97-AF65-F5344CB8AC3E}">
        <p14:creationId xmlns:p14="http://schemas.microsoft.com/office/powerpoint/2010/main" val="375522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0342"/>
          </a:xfrm>
        </p:spPr>
        <p:txBody>
          <a:bodyPr/>
          <a:lstStyle/>
          <a:p>
            <a:r>
              <a:rPr lang="en-AU" b="1" dirty="0" err="1"/>
              <a:t>Elasticsearch</a:t>
            </a:r>
            <a:r>
              <a:rPr lang="en-AU" dirty="0"/>
              <a:t>,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61906"/>
            <a:ext cx="9144000" cy="1722379"/>
          </a:xfrm>
        </p:spPr>
        <p:txBody>
          <a:bodyPr>
            <a:normAutofit/>
          </a:bodyPr>
          <a:lstStyle/>
          <a:p>
            <a:r>
              <a:rPr lang="en-AU" sz="3600" dirty="0"/>
              <a:t>What is it good for?</a:t>
            </a:r>
          </a:p>
          <a:p>
            <a:r>
              <a:rPr lang="en-AU" sz="3600" dirty="0"/>
              <a:t>Absolutely </a:t>
            </a:r>
            <a:r>
              <a:rPr lang="en-AU" sz="3600" dirty="0" err="1"/>
              <a:t>everythin</a:t>
            </a:r>
            <a:r>
              <a:rPr lang="en-AU" sz="3600" dirty="0"/>
              <a:t>’!</a:t>
            </a:r>
          </a:p>
        </p:txBody>
      </p:sp>
    </p:spTree>
    <p:extLst>
      <p:ext uri="{BB962C8B-B14F-4D97-AF65-F5344CB8AC3E}">
        <p14:creationId xmlns:p14="http://schemas.microsoft.com/office/powerpoint/2010/main" val="130757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Who Uses </a:t>
            </a:r>
            <a:r>
              <a:rPr lang="en-AU" b="1" dirty="0" err="1"/>
              <a:t>Elasticsearch</a:t>
            </a:r>
            <a:r>
              <a:rPr lang="en-AU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613" y="1903228"/>
            <a:ext cx="2668773" cy="3944126"/>
          </a:xfrm>
        </p:spPr>
        <p:txBody>
          <a:bodyPr/>
          <a:lstStyle/>
          <a:p>
            <a:r>
              <a:rPr lang="en-AU" dirty="0"/>
              <a:t>Stack Overflow</a:t>
            </a:r>
          </a:p>
          <a:p>
            <a:r>
              <a:rPr lang="en-AU" dirty="0"/>
              <a:t>Wikipedia</a:t>
            </a:r>
          </a:p>
          <a:p>
            <a:r>
              <a:rPr lang="en-AU" dirty="0" err="1"/>
              <a:t>Ebay</a:t>
            </a:r>
            <a:endParaRPr lang="en-AU" dirty="0"/>
          </a:p>
          <a:p>
            <a:r>
              <a:rPr lang="en-AU" dirty="0"/>
              <a:t>Netflix</a:t>
            </a:r>
          </a:p>
          <a:p>
            <a:r>
              <a:rPr lang="en-AU" dirty="0"/>
              <a:t>REA</a:t>
            </a:r>
          </a:p>
          <a:p>
            <a:r>
              <a:rPr lang="en-AU" dirty="0"/>
              <a:t>Domain.com</a:t>
            </a:r>
          </a:p>
          <a:p>
            <a:r>
              <a:rPr lang="en-AU" dirty="0"/>
              <a:t>Seek</a:t>
            </a:r>
          </a:p>
        </p:txBody>
      </p:sp>
    </p:spTree>
    <p:extLst>
      <p:ext uri="{BB962C8B-B14F-4D97-AF65-F5344CB8AC3E}">
        <p14:creationId xmlns:p14="http://schemas.microsoft.com/office/powerpoint/2010/main" val="97105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30" b="48120"/>
          <a:stretch/>
        </p:blipFill>
        <p:spPr>
          <a:xfrm>
            <a:off x="421757" y="1880290"/>
            <a:ext cx="11770243" cy="34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8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" t="49109" r="17144" b="19421"/>
          <a:stretch/>
        </p:blipFill>
        <p:spPr>
          <a:xfrm>
            <a:off x="656215" y="2509283"/>
            <a:ext cx="11135294" cy="21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t="76620"/>
          <a:stretch/>
        </p:blipFill>
        <p:spPr>
          <a:xfrm>
            <a:off x="101484" y="2509284"/>
            <a:ext cx="11914084" cy="13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1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4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6000" b="1" dirty="0"/>
              <a:t>Feature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136" y="2690037"/>
            <a:ext cx="5381847" cy="3468945"/>
          </a:xfrm>
        </p:spPr>
        <p:txBody>
          <a:bodyPr/>
          <a:lstStyle/>
          <a:p>
            <a:r>
              <a:rPr lang="en-AU" dirty="0"/>
              <a:t>Search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Suggest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Aggregations (part of search </a:t>
            </a:r>
            <a:r>
              <a:rPr lang="en-AU" dirty="0" err="1"/>
              <a:t>api</a:t>
            </a:r>
            <a:r>
              <a:rPr lang="en-AU" dirty="0"/>
              <a:t>)</a:t>
            </a:r>
          </a:p>
          <a:p>
            <a:r>
              <a:rPr lang="en-AU" dirty="0"/>
              <a:t>Percolate </a:t>
            </a:r>
            <a:r>
              <a:rPr lang="en-AU" dirty="0" err="1"/>
              <a:t>api</a:t>
            </a:r>
            <a:r>
              <a:rPr lang="en-AU" dirty="0"/>
              <a:t> (search reversed)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368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110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Elasticsearch</vt:lpstr>
      <vt:lpstr>Elasticsearch,</vt:lpstr>
      <vt:lpstr>Who Uses Elasticsearch?</vt:lpstr>
      <vt:lpstr>PowerPoint Presentation</vt:lpstr>
      <vt:lpstr>PowerPoint Presentation</vt:lpstr>
      <vt:lpstr>PowerPoint Presentation</vt:lpstr>
      <vt:lpstr>Feature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Mark Cheeseman</dc:creator>
  <cp:lastModifiedBy>Mark Cheeseman</cp:lastModifiedBy>
  <cp:revision>6</cp:revision>
  <dcterms:created xsi:type="dcterms:W3CDTF">2016-10-27T02:01:25Z</dcterms:created>
  <dcterms:modified xsi:type="dcterms:W3CDTF">2016-10-27T09:06:43Z</dcterms:modified>
</cp:coreProperties>
</file>