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13" autoAdjust="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6D3C0-6081-458C-9F68-5B43497989A3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FF33-B3C0-4C70-B9CE-8F35BA7A9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6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america.org/2012/03/08/jennifer-pahlka-at-ted-video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deforamerica.org/dono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FF33-B3C0-4C70-B9CE-8F35BA7A95B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7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http://codeforamerica.org/2012/03/08/jennifer-pahlka-at-ted-video/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http://codeforamerica.org/donors/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FF33-B3C0-4C70-B9CE-8F35BA7A95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7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FCF5ED5-3AEF-4C7A-BEB9-2ABA91234F16}" type="datetimeFigureOut">
              <a:rPr lang="en-IN" smtClean="0"/>
              <a:t>11-05-2013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76DF3C-982D-473E-A0D7-92C37364BA9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kshat.ac.in/PDF/NewLink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Lets Code to make our life better</a:t>
            </a:r>
          </a:p>
          <a:p>
            <a:r>
              <a:rPr lang="en-US" dirty="0" smtClean="0"/>
              <a:t>Code for a better government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for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94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 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Website for all non-IT colleges</a:t>
            </a:r>
          </a:p>
          <a:p>
            <a:pPr lvl="1"/>
            <a:r>
              <a:rPr lang="en-US" dirty="0" smtClean="0"/>
              <a:t>Current Features</a:t>
            </a:r>
          </a:p>
          <a:p>
            <a:pPr lvl="2"/>
            <a:r>
              <a:rPr lang="en-US" dirty="0" smtClean="0"/>
              <a:t>Single unified standard backend</a:t>
            </a:r>
          </a:p>
          <a:p>
            <a:pPr lvl="3"/>
            <a:r>
              <a:rPr lang="en-US" dirty="0" smtClean="0"/>
              <a:t>Adding/removing Faculty/ Courses.</a:t>
            </a:r>
          </a:p>
          <a:p>
            <a:pPr lvl="3"/>
            <a:r>
              <a:rPr lang="en-US" dirty="0" smtClean="0"/>
              <a:t>Editing content.</a:t>
            </a:r>
          </a:p>
          <a:p>
            <a:pPr lvl="3"/>
            <a:r>
              <a:rPr lang="en-US" dirty="0" smtClean="0"/>
              <a:t>Adding/Deleting news.</a:t>
            </a:r>
          </a:p>
          <a:p>
            <a:pPr lvl="3"/>
            <a:r>
              <a:rPr lang="en-US" dirty="0" smtClean="0"/>
              <a:t>Videos (screencasts) for help.</a:t>
            </a:r>
          </a:p>
          <a:p>
            <a:pPr lvl="2"/>
            <a:r>
              <a:rPr lang="en-US" dirty="0" smtClean="0"/>
              <a:t>Update functionality</a:t>
            </a:r>
          </a:p>
          <a:p>
            <a:pPr lvl="2"/>
            <a:r>
              <a:rPr lang="en-US" dirty="0" smtClean="0"/>
              <a:t>Online admissions</a:t>
            </a:r>
          </a:p>
          <a:p>
            <a:pPr lvl="1"/>
            <a:r>
              <a:rPr lang="en-US" dirty="0" smtClean="0"/>
              <a:t>Proposed features</a:t>
            </a:r>
          </a:p>
          <a:p>
            <a:pPr lvl="2"/>
            <a:r>
              <a:rPr lang="en-US" dirty="0" smtClean="0"/>
              <a:t>Customizable Frontend</a:t>
            </a:r>
          </a:p>
          <a:p>
            <a:pPr lvl="2"/>
            <a:r>
              <a:rPr lang="en-US" dirty="0" smtClean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5745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1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NGO</a:t>
            </a:r>
            <a:endParaRPr lang="en-IN" dirty="0"/>
          </a:p>
        </p:txBody>
      </p:sp>
      <p:pic>
        <p:nvPicPr>
          <p:cNvPr id="4" name="Picture 2" descr="C:\Users\Gursimar\Desktop\936263_10151562615743911_1666451012_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3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Government’s initiative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 is almost synonymous with IT </a:t>
            </a:r>
            <a:r>
              <a:rPr lang="en-US" dirty="0" smtClean="0"/>
              <a:t>knowledge.</a:t>
            </a:r>
            <a:endParaRPr lang="en-US" dirty="0"/>
          </a:p>
          <a:p>
            <a:r>
              <a:rPr lang="en-US" dirty="0" smtClean="0"/>
              <a:t>Government is willing to spend on IT..</a:t>
            </a:r>
          </a:p>
          <a:p>
            <a:endParaRPr lang="en-US" dirty="0" smtClean="0"/>
          </a:p>
          <a:p>
            <a:r>
              <a:rPr lang="en-US" dirty="0" err="1" smtClean="0"/>
              <a:t>Sakshat</a:t>
            </a:r>
            <a:endParaRPr lang="en-US" dirty="0" smtClean="0"/>
          </a:p>
          <a:p>
            <a:pPr lvl="1"/>
            <a:r>
              <a:rPr lang="en-US" dirty="0" smtClean="0"/>
              <a:t>They are willing to pay Rs.7000/pm to workers.</a:t>
            </a:r>
          </a:p>
          <a:p>
            <a:pPr lvl="1"/>
            <a:r>
              <a:rPr lang="en-US" dirty="0" smtClean="0"/>
              <a:t>Spreading digital literacy for teachers empowerment (</a:t>
            </a:r>
            <a:r>
              <a:rPr lang="en-US" b="1" dirty="0" smtClean="0"/>
              <a:t>100 Cr project</a:t>
            </a:r>
            <a:r>
              <a:rPr lang="en-US" dirty="0" smtClean="0"/>
              <a:t>)</a:t>
            </a:r>
          </a:p>
          <a:p>
            <a:pPr lvl="2"/>
            <a:r>
              <a:rPr lang="en-IN" dirty="0" smtClean="0">
                <a:hlinkClick r:id="rId2"/>
              </a:rPr>
              <a:t>http://www.sakshat.ac.in/PDF/NewLink.htm</a:t>
            </a:r>
            <a:endParaRPr lang="en-US" dirty="0" smtClean="0"/>
          </a:p>
          <a:p>
            <a:r>
              <a:rPr lang="en-US" dirty="0" smtClean="0"/>
              <a:t>Spoken tutorials project</a:t>
            </a:r>
          </a:p>
          <a:p>
            <a:r>
              <a:rPr lang="en-US" dirty="0" smtClean="0"/>
              <a:t>NPTEL</a:t>
            </a:r>
          </a:p>
          <a:p>
            <a:r>
              <a:rPr lang="en-US" dirty="0" err="1" smtClean="0"/>
              <a:t>Aakash</a:t>
            </a:r>
            <a:r>
              <a:rPr lang="en-US" dirty="0" smtClean="0"/>
              <a:t> tablets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7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Mandate – Spread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Three potential subjects</a:t>
            </a:r>
          </a:p>
          <a:p>
            <a:r>
              <a:rPr lang="en-US" dirty="0" smtClean="0"/>
              <a:t>College students</a:t>
            </a:r>
          </a:p>
          <a:p>
            <a:pPr lvl="1"/>
            <a:r>
              <a:rPr lang="en-US" dirty="0" smtClean="0"/>
              <a:t>Arts, Commerce, Law</a:t>
            </a:r>
          </a:p>
          <a:p>
            <a:pPr lvl="2"/>
            <a:r>
              <a:rPr lang="en-US" dirty="0" smtClean="0"/>
              <a:t>Basic IT skills like MS Office, Paint, Linux</a:t>
            </a:r>
          </a:p>
          <a:p>
            <a:r>
              <a:rPr lang="en-US" dirty="0" smtClean="0"/>
              <a:t>Villagers</a:t>
            </a:r>
          </a:p>
          <a:p>
            <a:pPr lvl="1"/>
            <a:r>
              <a:rPr lang="en-US" dirty="0" smtClean="0"/>
              <a:t>Very basic IT like reviews, train ticket, blogs, whether forecast.</a:t>
            </a:r>
          </a:p>
          <a:p>
            <a:r>
              <a:rPr lang="en-US" dirty="0" smtClean="0"/>
              <a:t>Government – our current focus</a:t>
            </a:r>
          </a:p>
          <a:p>
            <a:pPr lvl="1"/>
            <a:r>
              <a:rPr lang="en-US" dirty="0" smtClean="0"/>
              <a:t>Improve IT interfaces of government</a:t>
            </a:r>
          </a:p>
          <a:p>
            <a:pPr lvl="1"/>
            <a:r>
              <a:rPr lang="en-US" dirty="0" smtClean="0"/>
              <a:t>Citizen partnership by making it </a:t>
            </a:r>
            <a:r>
              <a:rPr lang="en-US" b="1" dirty="0" smtClean="0"/>
              <a:t>free and open source(FOSS)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77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Teach for America</a:t>
            </a:r>
          </a:p>
          <a:p>
            <a:r>
              <a:rPr lang="en-US" dirty="0" smtClean="0"/>
              <a:t>Teach for India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for America</a:t>
            </a:r>
          </a:p>
          <a:p>
            <a:r>
              <a:rPr lang="en-US" dirty="0" smtClean="0"/>
              <a:t>Code for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98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 for America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799"/>
            <a:ext cx="8568952" cy="481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6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 for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4" y="1556792"/>
            <a:ext cx="8577171" cy="482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5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America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76456" cy="48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3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India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6751"/>
            <a:ext cx="8640960" cy="45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25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</TotalTime>
  <Words>202</Words>
  <Application>Microsoft Office PowerPoint</Application>
  <PresentationFormat>On-screen Show (4:3)</PresentationFormat>
  <Paragraphs>57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Code for India</vt:lpstr>
      <vt:lpstr>NGO</vt:lpstr>
      <vt:lpstr>Indian Government’s initiative</vt:lpstr>
      <vt:lpstr>Mandate – Spread IT</vt:lpstr>
      <vt:lpstr>Feasibility</vt:lpstr>
      <vt:lpstr>Teach for America</vt:lpstr>
      <vt:lpstr>Teach for India</vt:lpstr>
      <vt:lpstr>Code for America</vt:lpstr>
      <vt:lpstr>Code of India</vt:lpstr>
      <vt:lpstr>Project - X</vt:lpstr>
      <vt:lpstr>User interface</vt:lpstr>
    </vt:vector>
  </TitlesOfParts>
  <Company>Thapar 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India</dc:title>
  <dc:creator>Gursimran singh</dc:creator>
  <cp:lastModifiedBy>Gursimran singh</cp:lastModifiedBy>
  <cp:revision>8</cp:revision>
  <dcterms:created xsi:type="dcterms:W3CDTF">2013-05-11T06:27:03Z</dcterms:created>
  <dcterms:modified xsi:type="dcterms:W3CDTF">2013-05-11T07:15:17Z</dcterms:modified>
</cp:coreProperties>
</file>