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7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6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6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0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5131-D3D8-40DD-A61A-94DAC5535F8B}" type="datetimeFigureOut">
              <a:rPr lang="en-IN" smtClean="0"/>
              <a:t>12-04-2011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008E-B568-47B4-A135-3D69AD3A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59632"/>
            <a:ext cx="3816424" cy="543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Oscar </a:t>
            </a:r>
            <a:r>
              <a:rPr lang="en-US" dirty="0" err="1" smtClean="0"/>
              <a:t>Pistorius</a:t>
            </a:r>
            <a:r>
              <a:rPr lang="en-US" dirty="0" smtClean="0"/>
              <a:t> ruled out in 2008 Olympics due to unfair advantage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C-Leg prosthesis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832648" cy="5106315"/>
          </a:xfrm>
        </p:spPr>
      </p:pic>
    </p:spTree>
    <p:extLst>
      <p:ext uri="{BB962C8B-B14F-4D97-AF65-F5344CB8AC3E}">
        <p14:creationId xmlns:p14="http://schemas.microsoft.com/office/powerpoint/2010/main" val="20489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Prosthetic toe from ancient </a:t>
            </a:r>
            <a:r>
              <a:rPr lang="en-US" dirty="0" err="1" smtClean="0"/>
              <a:t>egypt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52" y="1996514"/>
            <a:ext cx="5238096" cy="373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Myoelectric prosthesis in </a:t>
            </a:r>
            <a:r>
              <a:rPr lang="en-US" dirty="0" err="1" smtClean="0"/>
              <a:t>miltary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63" y="1600200"/>
            <a:ext cx="39592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2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limb prosthesis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6120" cy="486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4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Mosha</a:t>
            </a:r>
            <a:r>
              <a:rPr lang="en-US" dirty="0" smtClean="0"/>
              <a:t> the elephant gets prosthetic leg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56784" cy="44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88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31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C-Leg prosthesis</vt:lpstr>
      <vt:lpstr>Prosthetic toe from ancient egypt</vt:lpstr>
      <vt:lpstr>Myoelectric prosthesis in miltary</vt:lpstr>
      <vt:lpstr>Upper limb prosthesis</vt:lpstr>
      <vt:lpstr>Mosha the elephant gets prosthetic leg</vt:lpstr>
    </vt:vector>
  </TitlesOfParts>
  <Company>THAPAR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simar</dc:creator>
  <cp:lastModifiedBy>simar</cp:lastModifiedBy>
  <cp:revision>4</cp:revision>
  <dcterms:created xsi:type="dcterms:W3CDTF">2011-04-12T06:13:23Z</dcterms:created>
  <dcterms:modified xsi:type="dcterms:W3CDTF">2011-04-12T14:11:58Z</dcterms:modified>
</cp:coreProperties>
</file>