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5C39124-CCB7-479E-A18B-06715B1B0830}" type="datetimeFigureOut">
              <a:rPr lang="en-IN" smtClean="0"/>
              <a:t>02-05-2011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File:SPI_three_slaves.sv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File:I2C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en.wikipedia.org/wiki/File:I2C_data_transfer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ADC_voltage_resolution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://en.wikipedia.org/wiki/File:ADC_Symbol.jp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2924944"/>
            <a:ext cx="3456384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of </a:t>
            </a:r>
            <a:r>
              <a:rPr lang="en-US" b="1" dirty="0" smtClean="0"/>
              <a:t>microcontroller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506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7621" y="0"/>
            <a:ext cx="10326457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648" y="692696"/>
            <a:ext cx="7024744" cy="1033184"/>
          </a:xfrm>
        </p:spPr>
        <p:txBody>
          <a:bodyPr>
            <a:normAutofit/>
          </a:bodyPr>
          <a:lstStyle/>
          <a:p>
            <a:r>
              <a:rPr lang="en-US" dirty="0" smtClean="0"/>
              <a:t>Serial Communication</a:t>
            </a:r>
            <a:endParaRPr lang="en-IN" dirty="0"/>
          </a:p>
        </p:txBody>
      </p:sp>
      <p:pic>
        <p:nvPicPr>
          <p:cNvPr id="5124" name="Picture 4" descr="http://www.electronics-lab.com/blog/wp-content/uploads/2008/04/350px-spi_single_slave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488832" cy="23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87624" y="1916833"/>
            <a:ext cx="6264696" cy="20162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Synchronous serial communication</a:t>
            </a:r>
          </a:p>
          <a:p>
            <a:pPr marL="342900" lvl="1"/>
            <a:r>
              <a:rPr lang="en-US" dirty="0" smtClean="0"/>
              <a:t>SCI</a:t>
            </a:r>
            <a:endParaRPr lang="en-US" dirty="0"/>
          </a:p>
          <a:p>
            <a:pPr lvl="1"/>
            <a:r>
              <a:rPr lang="en-US" dirty="0" smtClean="0"/>
              <a:t>Asynchronous serial communication</a:t>
            </a:r>
          </a:p>
          <a:p>
            <a:pPr lvl="1"/>
            <a:r>
              <a:rPr lang="en-US" dirty="0" smtClean="0"/>
              <a:t>RS232</a:t>
            </a:r>
          </a:p>
          <a:p>
            <a:pPr lvl="1"/>
            <a:r>
              <a:rPr lang="en-US" dirty="0" smtClean="0"/>
              <a:t>UART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pload.wikimedia.org/wikipedia/commons/thumb/f/fc/SPI_three_slaves.svg/350px-SPI_three_slaves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048672" cy="480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S232 to TTL Level Converter (5V Signal) with PS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23319"/>
            <a:ext cx="5976664" cy="50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– Inter integrated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844825"/>
            <a:ext cx="6777317" cy="1008112"/>
          </a:xfrm>
        </p:spPr>
        <p:txBody>
          <a:bodyPr/>
          <a:lstStyle/>
          <a:p>
            <a:r>
              <a:rPr lang="en-US" dirty="0" smtClean="0"/>
              <a:t>Proprietary of Philips</a:t>
            </a:r>
          </a:p>
          <a:p>
            <a:r>
              <a:rPr lang="en-US" dirty="0" smtClean="0"/>
              <a:t>100Kbit/s 3.4 Mbit/s</a:t>
            </a:r>
            <a:endParaRPr lang="en-IN" dirty="0"/>
          </a:p>
        </p:txBody>
      </p:sp>
      <p:pic>
        <p:nvPicPr>
          <p:cNvPr id="8194" name="Picture 2" descr="http://upload.wikimedia.org/wikipedia/commons/thumb/3/3e/I2C.svg/350px-I2C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4392488" cy="155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ata transfer sequence">
            <a:hlinkClick r:id="rId4" tooltip="Data transfer sequenc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7" y="4653136"/>
            <a:ext cx="7875240" cy="13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/>
          <a:lstStyle/>
          <a:p>
            <a:r>
              <a:rPr lang="en-US" dirty="0" smtClean="0"/>
              <a:t>ADC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3508977"/>
          </a:xfrm>
        </p:spPr>
        <p:txBody>
          <a:bodyPr/>
          <a:lstStyle/>
          <a:p>
            <a:r>
              <a:rPr lang="en-US" dirty="0" smtClean="0"/>
              <a:t>Digital signal processing.</a:t>
            </a:r>
          </a:p>
          <a:p>
            <a:r>
              <a:rPr lang="en-US" dirty="0" smtClean="0"/>
              <a:t>Interfaces a MCU to physical world.</a:t>
            </a:r>
            <a:endParaRPr lang="en-IN" dirty="0"/>
          </a:p>
        </p:txBody>
      </p:sp>
      <p:pic>
        <p:nvPicPr>
          <p:cNvPr id="9218" name="Picture 2" descr="http://upload.wikimedia.org/wikipedia/en/thumb/5/52/ADC_voltage_resolution.svg/250px-ADC_voltage_resolution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176464" cy="33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DC Symbol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47898"/>
            <a:ext cx="42481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en-US" dirty="0" smtClean="0"/>
              <a:t>PWM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844824"/>
            <a:ext cx="6777317" cy="3508977"/>
          </a:xfrm>
        </p:spPr>
        <p:txBody>
          <a:bodyPr/>
          <a:lstStyle/>
          <a:p>
            <a:r>
              <a:rPr lang="en-US" dirty="0" smtClean="0"/>
              <a:t>Reverse process of ADC</a:t>
            </a:r>
          </a:p>
          <a:p>
            <a:endParaRPr lang="en-IN" dirty="0"/>
          </a:p>
        </p:txBody>
      </p:sp>
      <p:pic>
        <p:nvPicPr>
          <p:cNvPr id="10242" name="Picture 2" descr="http://sound.westhost.com/articles/pwm-f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50" y="2996952"/>
            <a:ext cx="65532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4581128"/>
            <a:ext cx="7024744" cy="1143000"/>
          </a:xfrm>
        </p:spPr>
        <p:txBody>
          <a:bodyPr/>
          <a:lstStyle/>
          <a:p>
            <a:r>
              <a:rPr lang="en-US" sz="6000" dirty="0" smtClean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9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961176"/>
          </a:xfrm>
        </p:spPr>
        <p:txBody>
          <a:bodyPr>
            <a:noAutofit/>
          </a:bodyPr>
          <a:lstStyle/>
          <a:p>
            <a:r>
              <a:rPr lang="en-US" sz="3600" dirty="0" smtClean="0"/>
              <a:t>Embedded system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060848"/>
            <a:ext cx="6777317" cy="365299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Purpose specific computer</a:t>
            </a:r>
          </a:p>
          <a:p>
            <a:pPr lvl="1"/>
            <a:r>
              <a:rPr lang="en-US" dirty="0" smtClean="0"/>
              <a:t>In contrast to a general purpose computer.</a:t>
            </a:r>
          </a:p>
          <a:p>
            <a:r>
              <a:rPr lang="en-US" b="1" dirty="0" smtClean="0"/>
              <a:t>Used for automation</a:t>
            </a:r>
          </a:p>
          <a:p>
            <a:pPr lvl="1"/>
            <a:r>
              <a:rPr lang="en-US" dirty="0"/>
              <a:t>Router that transmits packets automatically.</a:t>
            </a:r>
          </a:p>
          <a:p>
            <a:pPr lvl="1"/>
            <a:r>
              <a:rPr lang="en-US" dirty="0"/>
              <a:t>A robot that can take judgment according to input form a sensor.</a:t>
            </a:r>
          </a:p>
          <a:p>
            <a:r>
              <a:rPr lang="en-US" b="1" dirty="0" smtClean="0"/>
              <a:t>Microcontroller</a:t>
            </a:r>
            <a:r>
              <a:rPr lang="en-US" dirty="0" smtClean="0"/>
              <a:t> is used in embedded system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Consume less power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59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1143000"/>
          </a:xfrm>
        </p:spPr>
        <p:txBody>
          <a:bodyPr/>
          <a:lstStyle/>
          <a:p>
            <a:r>
              <a:rPr lang="en-US" dirty="0" smtClean="0"/>
              <a:t>Microcontroller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240476" cy="35089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 chip </a:t>
            </a:r>
            <a:r>
              <a:rPr lang="en-US" b="1" dirty="0" smtClean="0"/>
              <a:t>peripherals</a:t>
            </a:r>
            <a:r>
              <a:rPr lang="en-US" dirty="0" smtClean="0"/>
              <a:t> and </a:t>
            </a:r>
            <a:r>
              <a:rPr lang="en-US" b="1" dirty="0" smtClean="0"/>
              <a:t>memory</a:t>
            </a:r>
          </a:p>
          <a:p>
            <a:r>
              <a:rPr lang="en-US" b="1" dirty="0" smtClean="0"/>
              <a:t>RISC</a:t>
            </a:r>
          </a:p>
          <a:p>
            <a:r>
              <a:rPr lang="en-US" b="1" dirty="0" smtClean="0"/>
              <a:t>Harvard </a:t>
            </a:r>
            <a:r>
              <a:rPr lang="en-US" dirty="0" smtClean="0"/>
              <a:t>architecture</a:t>
            </a:r>
          </a:p>
          <a:p>
            <a:r>
              <a:rPr lang="en-US" b="1" dirty="0" smtClean="0"/>
              <a:t>Advantages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Less power</a:t>
            </a:r>
          </a:p>
          <a:p>
            <a:pPr lvl="1"/>
            <a:r>
              <a:rPr lang="en-US" dirty="0" smtClean="0"/>
              <a:t>Self sufficient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3074" name="Picture 2" descr="http://www.tomchrane.com/Architecture/MicrocontrollerB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91" y="2204864"/>
            <a:ext cx="438150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en-US" dirty="0" smtClean="0"/>
              <a:t>Microprocessor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429" y="2296287"/>
            <a:ext cx="3528508" cy="3508977"/>
          </a:xfrm>
        </p:spPr>
        <p:txBody>
          <a:bodyPr/>
          <a:lstStyle/>
          <a:p>
            <a:r>
              <a:rPr lang="en-US" dirty="0" smtClean="0"/>
              <a:t>Perform raw calculation</a:t>
            </a:r>
          </a:p>
          <a:p>
            <a:r>
              <a:rPr lang="en-US" b="1" dirty="0" smtClean="0"/>
              <a:t>CISC</a:t>
            </a:r>
          </a:p>
          <a:p>
            <a:r>
              <a:rPr lang="en-US" b="1" dirty="0" smtClean="0"/>
              <a:t>Von Neumann </a:t>
            </a:r>
            <a:r>
              <a:rPr lang="en-US" dirty="0" smtClean="0"/>
              <a:t>architecture</a:t>
            </a:r>
          </a:p>
          <a:p>
            <a:endParaRPr lang="en-US" dirty="0" smtClean="0"/>
          </a:p>
        </p:txBody>
      </p:sp>
      <p:pic>
        <p:nvPicPr>
          <p:cNvPr id="1026" name="Picture 2" descr="http://www.tomchrane.com/Architecture/MicroprocessorB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421957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1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omchrane.com/Architecture/Archite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128792" cy="51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1143000"/>
          </a:xfrm>
        </p:spPr>
        <p:txBody>
          <a:bodyPr/>
          <a:lstStyle/>
          <a:p>
            <a:r>
              <a:rPr lang="en-US" dirty="0" smtClean="0"/>
              <a:t>Atmel AVR Atmega8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00808"/>
            <a:ext cx="6777317" cy="41764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Advanced </a:t>
            </a:r>
            <a:r>
              <a:rPr lang="en-US" b="1" dirty="0" smtClean="0"/>
              <a:t>RISC</a:t>
            </a:r>
            <a:r>
              <a:rPr lang="en-US" dirty="0" smtClean="0"/>
              <a:t> 8bit architecture</a:t>
            </a:r>
          </a:p>
          <a:p>
            <a:pPr lvl="1"/>
            <a:r>
              <a:rPr lang="en-US" dirty="0"/>
              <a:t>Executes powerful instruction in one clock </a:t>
            </a:r>
            <a:r>
              <a:rPr lang="en-US" dirty="0" smtClean="0"/>
              <a:t>cycle.</a:t>
            </a:r>
            <a:endParaRPr lang="en-US" dirty="0"/>
          </a:p>
          <a:p>
            <a:pPr lvl="1"/>
            <a:r>
              <a:rPr lang="en-US" dirty="0"/>
              <a:t>1 MIPS per </a:t>
            </a:r>
            <a:r>
              <a:rPr lang="en-US" dirty="0" smtClean="0"/>
              <a:t>Mhz.</a:t>
            </a:r>
            <a:endParaRPr lang="en-IN" dirty="0"/>
          </a:p>
          <a:p>
            <a:pPr lvl="1"/>
            <a:r>
              <a:rPr lang="en-US" dirty="0"/>
              <a:t>32 general purpose </a:t>
            </a:r>
            <a:r>
              <a:rPr lang="en-US" dirty="0" smtClean="0"/>
              <a:t>registers.</a:t>
            </a:r>
            <a:endParaRPr lang="en-US" dirty="0"/>
          </a:p>
          <a:p>
            <a:r>
              <a:rPr lang="en-US" dirty="0" smtClean="0"/>
              <a:t>8Kb in system programmable </a:t>
            </a:r>
            <a:r>
              <a:rPr lang="en-US" b="1" dirty="0" smtClean="0"/>
              <a:t>flash</a:t>
            </a:r>
          </a:p>
          <a:p>
            <a:r>
              <a:rPr lang="en-US" dirty="0" smtClean="0"/>
              <a:t>512 bytes of </a:t>
            </a:r>
            <a:r>
              <a:rPr lang="en-US" b="1" dirty="0" smtClean="0"/>
              <a:t>EEPROM</a:t>
            </a:r>
          </a:p>
          <a:p>
            <a:r>
              <a:rPr lang="en-US" dirty="0" smtClean="0"/>
              <a:t>1KB of </a:t>
            </a:r>
            <a:r>
              <a:rPr lang="en-US" b="1" dirty="0" smtClean="0"/>
              <a:t>SRAM</a:t>
            </a:r>
          </a:p>
          <a:p>
            <a:r>
              <a:rPr lang="en-US" dirty="0" smtClean="0"/>
              <a:t>23 general purpose I/O lines</a:t>
            </a:r>
          </a:p>
          <a:p>
            <a:r>
              <a:rPr lang="en-US" dirty="0" smtClean="0"/>
              <a:t>Three flexible </a:t>
            </a:r>
            <a:r>
              <a:rPr lang="en-US" b="1" dirty="0" smtClean="0"/>
              <a:t>timers/counters</a:t>
            </a:r>
          </a:p>
          <a:p>
            <a:r>
              <a:rPr lang="en-US" dirty="0" smtClean="0"/>
              <a:t>Internal and external </a:t>
            </a:r>
            <a:r>
              <a:rPr lang="en-US" dirty="0" err="1" smtClean="0"/>
              <a:t>interupts</a:t>
            </a:r>
            <a:endParaRPr lang="en-US" dirty="0" smtClean="0"/>
          </a:p>
          <a:p>
            <a:r>
              <a:rPr lang="en-US" b="1" dirty="0" smtClean="0"/>
              <a:t>SCI</a:t>
            </a:r>
            <a:r>
              <a:rPr lang="en-US" dirty="0" smtClean="0"/>
              <a:t> - USART</a:t>
            </a:r>
          </a:p>
          <a:p>
            <a:r>
              <a:rPr lang="en-US" b="1" dirty="0" smtClean="0"/>
              <a:t>SPI</a:t>
            </a:r>
          </a:p>
          <a:p>
            <a:r>
              <a:rPr lang="en-US" dirty="0" smtClean="0"/>
              <a:t>Two wire serial interface </a:t>
            </a:r>
            <a:r>
              <a:rPr lang="en-US" b="1" dirty="0" smtClean="0"/>
              <a:t>I2C</a:t>
            </a:r>
            <a:endParaRPr lang="en-US" b="1" dirty="0"/>
          </a:p>
          <a:p>
            <a:r>
              <a:rPr lang="en-US" dirty="0" smtClean="0"/>
              <a:t>6 channel </a:t>
            </a:r>
            <a:r>
              <a:rPr lang="en-US" b="1" dirty="0" smtClean="0"/>
              <a:t>ADC</a:t>
            </a:r>
            <a:r>
              <a:rPr lang="en-US" dirty="0" smtClean="0"/>
              <a:t> with 10 bit accuracy</a:t>
            </a:r>
          </a:p>
          <a:p>
            <a:r>
              <a:rPr lang="en-US" b="1" dirty="0" err="1" smtClean="0"/>
              <a:t>WatchDog</a:t>
            </a:r>
            <a:r>
              <a:rPr lang="en-US" dirty="0" smtClean="0"/>
              <a:t> timer</a:t>
            </a:r>
          </a:p>
          <a:p>
            <a:r>
              <a:rPr lang="en-US" dirty="0" smtClean="0"/>
              <a:t>Power modes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0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3" y="497390"/>
            <a:ext cx="6643069" cy="600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16973"/>
            <a:ext cx="6153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72961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03113" y="764704"/>
            <a:ext cx="7024744" cy="1143000"/>
          </a:xfrm>
        </p:spPr>
        <p:txBody>
          <a:bodyPr/>
          <a:lstStyle/>
          <a:p>
            <a:r>
              <a:rPr lang="en-US" dirty="0" smtClean="0"/>
              <a:t>Registers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8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344816" cy="564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8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140</TotalTime>
  <Words>182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Architecture of microcontroller</vt:lpstr>
      <vt:lpstr>Embedded system</vt:lpstr>
      <vt:lpstr>Microcontroller</vt:lpstr>
      <vt:lpstr>Microprocessor</vt:lpstr>
      <vt:lpstr>PowerPoint Presentation</vt:lpstr>
      <vt:lpstr>Atmel AVR Atmega8</vt:lpstr>
      <vt:lpstr>PowerPoint Presentation</vt:lpstr>
      <vt:lpstr>Registers</vt:lpstr>
      <vt:lpstr>PowerPoint Presentation</vt:lpstr>
      <vt:lpstr>PowerPoint Presentation</vt:lpstr>
      <vt:lpstr>Serial Communication</vt:lpstr>
      <vt:lpstr>PowerPoint Presentation</vt:lpstr>
      <vt:lpstr>PowerPoint Presentation</vt:lpstr>
      <vt:lpstr>I2C – Inter integrated circuit</vt:lpstr>
      <vt:lpstr>ADC</vt:lpstr>
      <vt:lpstr>PWM</vt:lpstr>
      <vt:lpstr>Thanks</vt:lpstr>
    </vt:vector>
  </TitlesOfParts>
  <Company>THAPAR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</dc:title>
  <dc:creator>simar</dc:creator>
  <cp:lastModifiedBy>simar</cp:lastModifiedBy>
  <cp:revision>11</cp:revision>
  <dcterms:created xsi:type="dcterms:W3CDTF">2011-05-01T18:54:48Z</dcterms:created>
  <dcterms:modified xsi:type="dcterms:W3CDTF">2011-05-02T09:28:28Z</dcterms:modified>
</cp:coreProperties>
</file>