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5" r:id="rId23"/>
    <p:sldId id="293" r:id="rId24"/>
    <p:sldId id="294" r:id="rId25"/>
    <p:sldId id="290" r:id="rId26"/>
    <p:sldId id="291" r:id="rId27"/>
    <p:sldId id="292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81" d="100"/>
          <a:sy n="81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5C39124-CCB7-479E-A18B-06715B1B0830}" type="datetimeFigureOut">
              <a:rPr lang="en-IN" smtClean="0"/>
              <a:t>19-10-2011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7858DB8-BDA0-4023-92EE-6D87ED58FA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94000"/>
                <a:satMod val="114000"/>
                <a:lumMod val="96000"/>
              </a:schemeClr>
            </a:gs>
            <a:gs pos="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016" y="2924944"/>
            <a:ext cx="3456384" cy="1702160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modeling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50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magnetic field  due to line wire – </a:t>
            </a:r>
            <a:r>
              <a:rPr lang="en-US" dirty="0" smtClean="0"/>
              <a:t>surface plot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66" y="2132856"/>
            <a:ext cx="528664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6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lum brigh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257800" cy="3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Evolution rule – what future states follow from the current state – </a:t>
            </a:r>
            <a:r>
              <a:rPr lang="en-US" sz="2000" dirty="0" smtClean="0"/>
              <a:t>a </a:t>
            </a:r>
            <a:r>
              <a:rPr lang="en-US" sz="2000" i="1" dirty="0" smtClean="0"/>
              <a:t>deterministic law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Generally involves </a:t>
            </a:r>
            <a:r>
              <a:rPr lang="en-US" b="1" dirty="0" smtClean="0"/>
              <a:t>non linear differential equations</a:t>
            </a:r>
            <a:r>
              <a:rPr lang="en-US" dirty="0" smtClean="0"/>
              <a:t> which are not possible to solve analytically.</a:t>
            </a:r>
          </a:p>
          <a:p>
            <a:endParaRPr lang="en-US" dirty="0"/>
          </a:p>
          <a:p>
            <a:r>
              <a:rPr lang="en-US" dirty="0" smtClean="0"/>
              <a:t>ODE Solvers in MATLAB – ode45</a:t>
            </a:r>
            <a:br>
              <a:rPr lang="en-US" dirty="0" smtClean="0"/>
            </a:br>
            <a:r>
              <a:rPr lang="en-US" b="1" dirty="0" smtClean="0"/>
              <a:t>variable step </a:t>
            </a:r>
            <a:r>
              <a:rPr lang="en-US" b="1" dirty="0" err="1" smtClean="0"/>
              <a:t>Runga-Kutta</a:t>
            </a:r>
            <a:r>
              <a:rPr lang="en-US" b="1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72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 particle </a:t>
            </a:r>
            <a:r>
              <a:rPr lang="en-US" dirty="0"/>
              <a:t>in electromagnetic 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aspects to model and WHY?</a:t>
            </a:r>
          </a:p>
          <a:p>
            <a:pPr lvl="1"/>
            <a:r>
              <a:rPr lang="en-US" dirty="0"/>
              <a:t>Position at a future time t.</a:t>
            </a:r>
          </a:p>
          <a:p>
            <a:pPr lvl="1"/>
            <a:r>
              <a:rPr lang="en-US" dirty="0"/>
              <a:t>Trajectory of particle given E and B</a:t>
            </a:r>
          </a:p>
          <a:p>
            <a:pPr lvl="1"/>
            <a:r>
              <a:rPr lang="en-US" dirty="0"/>
              <a:t>Effect of attributes (mass, charge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deterministic rule of evolution.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64" y="2924944"/>
            <a:ext cx="17811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941168"/>
            <a:ext cx="3096344" cy="15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GUI of the simulation – </a:t>
            </a:r>
            <a:r>
              <a:rPr lang="en-US" sz="3600" dirty="0" smtClean="0"/>
              <a:t>what we have achieved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471443" cy="417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5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n-US" dirty="0" smtClean="0"/>
              <a:t>Deterministic chaos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4032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Chaos theory explains behavior of dynamical system which are inherently very sensitive to initial conditions.</a:t>
            </a:r>
          </a:p>
          <a:p>
            <a:endParaRPr lang="en-US" dirty="0"/>
          </a:p>
          <a:p>
            <a:r>
              <a:rPr lang="en-US" dirty="0" smtClean="0"/>
              <a:t>Even though there are no random elements involved system becomes unpredictable due to large deviations arising from small errors in calculation (round off errors).</a:t>
            </a:r>
          </a:p>
          <a:p>
            <a:endParaRPr lang="en-US" dirty="0"/>
          </a:p>
          <a:p>
            <a:r>
              <a:rPr lang="en-US" dirty="0" smtClean="0"/>
              <a:t>The system is deterministic in nature because a well defined relation exist in the form of DE but the DE’s are inherently chaotic so calculation is impossible.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1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/>
          <a:lstStyle/>
          <a:p>
            <a:r>
              <a:rPr lang="en-US" dirty="0" smtClean="0"/>
              <a:t>Lorenz equations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831654"/>
            <a:ext cx="6192689" cy="45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5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81236"/>
            <a:ext cx="7024744" cy="1143000"/>
          </a:xfrm>
        </p:spPr>
        <p:txBody>
          <a:bodyPr/>
          <a:lstStyle/>
          <a:p>
            <a:r>
              <a:rPr lang="en-US" dirty="0" smtClean="0"/>
              <a:t>Mandelbrot set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154142" cy="479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246" y="1052736"/>
            <a:ext cx="28289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7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42651"/>
            <a:ext cx="7024744" cy="1143000"/>
          </a:xfrm>
        </p:spPr>
        <p:txBody>
          <a:bodyPr/>
          <a:lstStyle/>
          <a:p>
            <a:r>
              <a:rPr lang="en-US" dirty="0" smtClean="0"/>
              <a:t>Julia set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052736"/>
            <a:ext cx="28289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700808"/>
            <a:ext cx="532410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3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Pseudo random number generator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63682"/>
            <a:ext cx="5328592" cy="465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6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quality of random numbers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864"/>
            <a:ext cx="5976664" cy="411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8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2" cy="37696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KVPY Summer research camps</a:t>
            </a:r>
          </a:p>
          <a:p>
            <a:r>
              <a:rPr lang="en-US" dirty="0" smtClean="0"/>
              <a:t>Computational Science</a:t>
            </a:r>
          </a:p>
          <a:p>
            <a:pPr lvl="1"/>
            <a:r>
              <a:rPr lang="en-US" dirty="0" smtClean="0"/>
              <a:t>Magnetocaloric effect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 have covered in presentation</a:t>
            </a:r>
          </a:p>
          <a:p>
            <a:pPr lvl="1"/>
            <a:r>
              <a:rPr lang="en-US" dirty="0" smtClean="0"/>
              <a:t>Work done and its applications.</a:t>
            </a:r>
          </a:p>
          <a:p>
            <a:pPr lvl="1"/>
            <a:r>
              <a:rPr lang="en-US" dirty="0" smtClean="0"/>
              <a:t>Algorithms and modeling process and underlying mathematics and physics.</a:t>
            </a:r>
          </a:p>
          <a:p>
            <a:pPr lvl="1"/>
            <a:r>
              <a:rPr lang="en-US" dirty="0" smtClean="0"/>
              <a:t>Less emphasis is given on algorithmic details of implementation in MATLAB.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1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7024744" cy="1143000"/>
          </a:xfrm>
        </p:spPr>
        <p:txBody>
          <a:bodyPr/>
          <a:lstStyle/>
          <a:p>
            <a:r>
              <a:rPr lang="en-US" dirty="0" smtClean="0"/>
              <a:t>Mean vs sample size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3"/>
            <a:ext cx="6108228" cy="447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5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en-US" dirty="0" smtClean="0"/>
              <a:t>Magnetocaloric effect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14" y="3068960"/>
            <a:ext cx="43148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14" y="4509120"/>
            <a:ext cx="35528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69441" y="1562309"/>
            <a:ext cx="43924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DATA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PPMS VMS Magnetometer</a:t>
            </a:r>
          </a:p>
          <a:p>
            <a:pPr marL="1200150" lvl="2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50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oestred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1200150" lvl="2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0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oestred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 heat capacity plots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6048672" cy="455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n-US" dirty="0" smtClean="0"/>
              <a:t>Entropy vs temperature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916832"/>
            <a:ext cx="599838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/>
          <a:lstStyle/>
          <a:p>
            <a:r>
              <a:rPr lang="en-US" dirty="0" smtClean="0"/>
              <a:t>Delta T</a:t>
            </a:r>
            <a:r>
              <a:rPr lang="en-US" baseline="-25000" dirty="0" smtClean="0"/>
              <a:t>ad</a:t>
            </a:r>
            <a:r>
              <a:rPr lang="en-US" dirty="0" smtClean="0"/>
              <a:t> and T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543407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2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 heat capacity model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777037" cy="272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5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Curve fitting</a:t>
            </a:r>
            <a:br>
              <a:rPr lang="en-US" dirty="0" smtClean="0"/>
            </a:br>
            <a:r>
              <a:rPr lang="en-US" dirty="0" smtClean="0"/>
              <a:t>el + </a:t>
            </a:r>
            <a:r>
              <a:rPr lang="en-US" dirty="0" err="1" smtClean="0"/>
              <a:t>ph</a:t>
            </a:r>
            <a:endParaRPr lang="en-IN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80973"/>
            <a:ext cx="57340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1840" y="4708594"/>
            <a:ext cx="42514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Coefficients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(with 95% confidence bounds):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a =       126.2  (116.8, 135.5)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gama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     0.5126  (0.4926, 0.5327)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48789"/>
            <a:ext cx="7024744" cy="1143000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contris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33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656"/>
            <a:ext cx="57340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4059858"/>
            <a:ext cx="43924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Coefficients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(with 95% confidence bounds):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a =      -24.17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b =       -82.1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c =      -41.79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d =      -26.48  (-3.179e+010, 3.179e+010)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gama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     0.5126  (0.4919, 0.5333)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thetad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      126.2  (116.5, 135.8)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024" y="4581128"/>
            <a:ext cx="7024744" cy="1143000"/>
          </a:xfrm>
        </p:spPr>
        <p:txBody>
          <a:bodyPr/>
          <a:lstStyle/>
          <a:p>
            <a:r>
              <a:rPr lang="en-US" sz="6000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9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560956" cy="350897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Build to understand the subject matter they represent.</a:t>
            </a:r>
          </a:p>
          <a:p>
            <a:endParaRPr lang="en-IN" dirty="0" smtClean="0"/>
          </a:p>
          <a:p>
            <a:r>
              <a:rPr lang="en-US" dirty="0" smtClean="0"/>
              <a:t>Physical models</a:t>
            </a:r>
          </a:p>
          <a:p>
            <a:r>
              <a:rPr lang="en-US" dirty="0" smtClean="0"/>
              <a:t>Conceptual models</a:t>
            </a:r>
          </a:p>
          <a:p>
            <a:pPr lvl="1"/>
            <a:r>
              <a:rPr lang="en-US" dirty="0" smtClean="0"/>
              <a:t>Mathematical models/ scientific models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Conclusion: Modeling is done to simplify the details of something complex and study its nature better.</a:t>
            </a:r>
          </a:p>
        </p:txBody>
      </p:sp>
    </p:spTree>
    <p:extLst>
      <p:ext uri="{BB962C8B-B14F-4D97-AF65-F5344CB8AC3E}">
        <p14:creationId xmlns:p14="http://schemas.microsoft.com/office/powerpoint/2010/main" val="26731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situations in which </a:t>
            </a:r>
            <a:r>
              <a:rPr lang="en-US" b="1" dirty="0" smtClean="0"/>
              <a:t>impossible/ impractical and inconvenient</a:t>
            </a:r>
            <a:r>
              <a:rPr lang="en-US" dirty="0" smtClean="0"/>
              <a:t> to create experimental conditions to directly measure outcomes.</a:t>
            </a:r>
          </a:p>
          <a:p>
            <a:endParaRPr lang="en-US" dirty="0"/>
          </a:p>
          <a:p>
            <a:r>
              <a:rPr lang="en-US" dirty="0" smtClean="0"/>
              <a:t>Outcomes or predictions of models is not accurate due to abstractness of model(assumptions).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8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process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6217888" cy="416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7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in computers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Feed the abstract system/mathematical model with the </a:t>
            </a:r>
            <a:r>
              <a:rPr lang="en-US" b="1" dirty="0"/>
              <a:t>desired </a:t>
            </a:r>
            <a:r>
              <a:rPr lang="en-US" b="1" dirty="0" smtClean="0"/>
              <a:t>input </a:t>
            </a:r>
            <a:r>
              <a:rPr lang="en-US" dirty="0" smtClean="0"/>
              <a:t>and </a:t>
            </a:r>
            <a:r>
              <a:rPr lang="en-US" dirty="0"/>
              <a:t>get predicted output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Dynamical response.</a:t>
            </a:r>
          </a:p>
          <a:p>
            <a:pPr lvl="1"/>
            <a:r>
              <a:rPr lang="en-US" dirty="0" smtClean="0"/>
              <a:t>Study state response.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Studying various characteristics and dynamics of the system.</a:t>
            </a:r>
          </a:p>
          <a:p>
            <a:endParaRPr lang="en-US" dirty="0" smtClean="0"/>
          </a:p>
          <a:p>
            <a:r>
              <a:rPr lang="en-US" dirty="0" smtClean="0"/>
              <a:t>Unavailability of the </a:t>
            </a:r>
            <a:r>
              <a:rPr lang="en-US" b="1" dirty="0" smtClean="0"/>
              <a:t>real system.</a:t>
            </a:r>
          </a:p>
        </p:txBody>
      </p:sp>
    </p:spTree>
    <p:extLst>
      <p:ext uri="{BB962C8B-B14F-4D97-AF65-F5344CB8AC3E}">
        <p14:creationId xmlns:p14="http://schemas.microsoft.com/office/powerpoint/2010/main" val="39161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Static models</a:t>
            </a:r>
            <a:r>
              <a:rPr lang="en-US" dirty="0" smtClean="0"/>
              <a:t> - </a:t>
            </a:r>
            <a:r>
              <a:rPr lang="en-US" sz="3600" dirty="0" smtClean="0"/>
              <a:t>calculation of magnetic field  due to line wire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Biot</a:t>
            </a:r>
            <a:r>
              <a:rPr lang="en-US" dirty="0" err="1"/>
              <a:t>-</a:t>
            </a:r>
            <a:r>
              <a:rPr lang="en-US" dirty="0" err="1" smtClean="0"/>
              <a:t>savart</a:t>
            </a:r>
            <a:r>
              <a:rPr lang="en-US" dirty="0" smtClean="0"/>
              <a:t> law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available analytical solution</a:t>
            </a:r>
          </a:p>
          <a:p>
            <a:endParaRPr lang="en-US" b="1" dirty="0" smtClean="0"/>
          </a:p>
          <a:p>
            <a:pPr lvl="1"/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2871788"/>
            <a:ext cx="2828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4653136"/>
            <a:ext cx="31527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5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magnetic field  due to line </a:t>
            </a:r>
            <a:r>
              <a:rPr lang="en-US" dirty="0" smtClean="0"/>
              <a:t>wire – numerical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/>
          <a:lstStyle/>
          <a:p>
            <a:r>
              <a:rPr lang="en-US" dirty="0" smtClean="0"/>
              <a:t>After doing some mathematical manipulations (on page no-14)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4343945" cy="189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6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ogle.co.in/url?source=imglanding&amp;ct=img&amp;q=http://upload.wikimedia.org/wikipedia/commons/8/85/Blender-mesh-grid.png&amp;sa=X&amp;ei=F86dTu2IApDzrQeVgo25CQ&amp;ved=0CAsQ8wc&amp;usg=AFQjCNEV3WLpuwkl-tD_ftPGr_gprQAN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0872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magnetic field  due to line wire – </a:t>
            </a:r>
            <a:r>
              <a:rPr lang="en-US" dirty="0" smtClean="0"/>
              <a:t>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MESHGRID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Quad (Numerical integration) – calculates integral using </a:t>
            </a:r>
            <a:r>
              <a:rPr lang="en-US" b="1" dirty="0" smtClean="0"/>
              <a:t>recursive adaptive Simpson quadrature</a:t>
            </a:r>
          </a:p>
          <a:p>
            <a:r>
              <a:rPr lang="en-US" dirty="0" smtClean="0"/>
              <a:t>Plot the </a:t>
            </a:r>
            <a:r>
              <a:rPr lang="en-US" b="1" dirty="0" smtClean="0"/>
              <a:t>surface plot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63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968</TotalTime>
  <Words>522</Words>
  <Application>Microsoft Office PowerPoint</Application>
  <PresentationFormat>On-screen Show (4:3)</PresentationFormat>
  <Paragraphs>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Austin</vt:lpstr>
      <vt:lpstr>Mathematical modeling</vt:lpstr>
      <vt:lpstr>Introduction</vt:lpstr>
      <vt:lpstr>Model</vt:lpstr>
      <vt:lpstr>Mathematical models</vt:lpstr>
      <vt:lpstr>Modeling process</vt:lpstr>
      <vt:lpstr>Simulation in computers</vt:lpstr>
      <vt:lpstr>Static models - calculation of magnetic field  due to line wire</vt:lpstr>
      <vt:lpstr>calculation of magnetic field  due to line wire – numerical</vt:lpstr>
      <vt:lpstr>calculation of magnetic field  due to line wire – MATLAB</vt:lpstr>
      <vt:lpstr>calculation of magnetic field  due to line wire – surface plot</vt:lpstr>
      <vt:lpstr>Dynamical systems</vt:lpstr>
      <vt:lpstr>Modeling a particle in electromagnetic field</vt:lpstr>
      <vt:lpstr>GUI of the simulation – what we have achieved</vt:lpstr>
      <vt:lpstr>Deterministic chaos</vt:lpstr>
      <vt:lpstr>Lorenz equations</vt:lpstr>
      <vt:lpstr>Mandelbrot set</vt:lpstr>
      <vt:lpstr>Julia set</vt:lpstr>
      <vt:lpstr>Pseudo random number generator</vt:lpstr>
      <vt:lpstr>Testing quality of random numbers</vt:lpstr>
      <vt:lpstr>Mean vs sample size</vt:lpstr>
      <vt:lpstr>Magnetocaloric effect</vt:lpstr>
      <vt:lpstr>Specific heat capacity plots</vt:lpstr>
      <vt:lpstr>Entropy vs temperature</vt:lpstr>
      <vt:lpstr>Delta Tad and T</vt:lpstr>
      <vt:lpstr>Specific heat capacity model</vt:lpstr>
      <vt:lpstr>Curve fitting el + ph</vt:lpstr>
      <vt:lpstr>All contris</vt:lpstr>
      <vt:lpstr>Thanks</vt:lpstr>
    </vt:vector>
  </TitlesOfParts>
  <Company>THAPAR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simar</dc:creator>
  <cp:lastModifiedBy>simar</cp:lastModifiedBy>
  <cp:revision>44</cp:revision>
  <dcterms:created xsi:type="dcterms:W3CDTF">2011-05-01T18:54:48Z</dcterms:created>
  <dcterms:modified xsi:type="dcterms:W3CDTF">2011-10-18T22:46:02Z</dcterms:modified>
</cp:coreProperties>
</file>