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86" r:id="rId2"/>
    <p:sldId id="280" r:id="rId3"/>
    <p:sldId id="289" r:id="rId4"/>
    <p:sldId id="276" r:id="rId5"/>
    <p:sldId id="278" r:id="rId6"/>
    <p:sldId id="263" r:id="rId7"/>
    <p:sldId id="275" r:id="rId8"/>
    <p:sldId id="262" r:id="rId9"/>
    <p:sldId id="290" r:id="rId10"/>
    <p:sldId id="291" r:id="rId11"/>
    <p:sldId id="261" r:id="rId12"/>
    <p:sldId id="288" r:id="rId13"/>
    <p:sldId id="282" r:id="rId14"/>
    <p:sldId id="281" r:id="rId15"/>
    <p:sldId id="292" r:id="rId16"/>
    <p:sldId id="29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79574" autoAdjust="0"/>
  </p:normalViewPr>
  <p:slideViewPr>
    <p:cSldViewPr>
      <p:cViewPr varScale="1">
        <p:scale>
          <a:sx n="58" d="100"/>
          <a:sy n="58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F90B-C217-42F1-BAFE-962B487DA0C1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F9FC2-A34E-42D6-AD46-089A4F7BF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7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9FC2-A34E-42D6-AD46-089A4F7BFFD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94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 very precise and profound description of the system</a:t>
            </a:r>
          </a:p>
          <a:p>
            <a:endParaRPr lang="en-US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9FC2-A34E-42D6-AD46-089A4F7BFFD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7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the condition of this flow</a:t>
            </a:r>
          </a:p>
          <a:p>
            <a:r>
              <a:rPr lang="en-US" dirty="0" smtClean="0"/>
              <a:t>Possibly</a:t>
            </a:r>
            <a:r>
              <a:rPr lang="en-US" baseline="0" dirty="0" smtClean="0"/>
              <a:t> include diagrams for visualization of stack or memo (dictionary)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9FC2-A34E-42D6-AD46-089A4F7BFFD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3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</a:t>
            </a:r>
            <a:r>
              <a:rPr lang="en-US" dirty="0" smtClean="0"/>
              <a:t> have</a:t>
            </a:r>
            <a:r>
              <a:rPr lang="en-US" baseline="0" dirty="0" smtClean="0"/>
              <a:t> enough flexibility by the idea that we are able to map books at any time… so many things can be </a:t>
            </a:r>
            <a:r>
              <a:rPr lang="en-US" baseline="0" dirty="0" err="1" smtClean="0"/>
              <a:t>realised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9FC2-A34E-42D6-AD46-089A4F7BFFD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2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0888"/>
            <a:ext cx="7772400" cy="1143000"/>
          </a:xfrm>
        </p:spPr>
        <p:txBody>
          <a:bodyPr/>
          <a:lstStyle/>
          <a:p>
            <a:r>
              <a:rPr lang="en-US" dirty="0" smtClean="0"/>
              <a:t>TECHNICAL CHALLENGES/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0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b="1" dirty="0"/>
              <a:t>Local </a:t>
            </a:r>
            <a:r>
              <a:rPr lang="en-US" b="1" dirty="0" smtClean="0"/>
              <a:t>copy of tags</a:t>
            </a:r>
            <a:r>
              <a:rPr lang="en-US" dirty="0" smtClean="0"/>
              <a:t> will be small so </a:t>
            </a:r>
            <a:r>
              <a:rPr lang="en-US" b="1" dirty="0" smtClean="0"/>
              <a:t>BST</a:t>
            </a:r>
            <a:r>
              <a:rPr lang="en-US" dirty="0" smtClean="0"/>
              <a:t>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smtClean="0"/>
              <a:t>Lexicographical order</a:t>
            </a:r>
            <a:endParaRPr lang="en-US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smtClean="0"/>
              <a:t>O(log (n))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Dictionary/ associative array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dictionary will be </a:t>
            </a:r>
            <a:r>
              <a:rPr lang="en-US" dirty="0" smtClean="0"/>
              <a:t>large		</a:t>
            </a:r>
          </a:p>
          <a:p>
            <a:pPr lvl="1"/>
            <a:r>
              <a:rPr lang="en-US" dirty="0" smtClean="0"/>
              <a:t>Books </a:t>
            </a:r>
            <a:r>
              <a:rPr lang="en-US" dirty="0"/>
              <a:t>dictionary will be </a:t>
            </a:r>
            <a:r>
              <a:rPr lang="en-US" dirty="0" smtClean="0"/>
              <a:t>largest</a:t>
            </a:r>
          </a:p>
          <a:p>
            <a:pPr lvl="1"/>
            <a:r>
              <a:rPr lang="en-US" dirty="0" smtClean="0"/>
              <a:t>~O(1)</a:t>
            </a:r>
            <a:endParaRPr lang="en-IN" dirty="0" smtClean="0"/>
          </a:p>
          <a:p>
            <a:pPr lvl="1"/>
            <a:endParaRPr lang="en-US" dirty="0"/>
          </a:p>
          <a:p>
            <a:r>
              <a:rPr lang="en-US" dirty="0"/>
              <a:t>Possibly to speed up we may use some </a:t>
            </a:r>
            <a:r>
              <a:rPr lang="en-US" b="1" dirty="0"/>
              <a:t>caching</a:t>
            </a:r>
            <a:r>
              <a:rPr lang="en-US" dirty="0"/>
              <a:t> as well.</a:t>
            </a:r>
          </a:p>
          <a:p>
            <a:pPr lvl="1"/>
            <a:r>
              <a:rPr lang="en-US" dirty="0" smtClean="0"/>
              <a:t>Two types is possible</a:t>
            </a:r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086" y="980728"/>
            <a:ext cx="1985962" cy="162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087" y="2996952"/>
            <a:ext cx="2391394" cy="165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2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83127"/>
            <a:ext cx="7772400" cy="1143000"/>
          </a:xfrm>
        </p:spPr>
        <p:txBody>
          <a:bodyPr/>
          <a:lstStyle/>
          <a:p>
            <a:r>
              <a:rPr lang="en-US" dirty="0" smtClean="0"/>
              <a:t>UML Diagrams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3096344" cy="275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052736"/>
            <a:ext cx="4471464" cy="280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9" y="3974118"/>
            <a:ext cx="4392488" cy="261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726" y="4149080"/>
            <a:ext cx="4000738" cy="233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0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276872"/>
            <a:ext cx="7772400" cy="1143000"/>
          </a:xfrm>
        </p:spPr>
        <p:txBody>
          <a:bodyPr/>
          <a:lstStyle/>
          <a:p>
            <a:r>
              <a:rPr lang="en-US" dirty="0" smtClean="0"/>
              <a:t>CONCLUSION/ WIND 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8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refinements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Freedom to place </a:t>
            </a:r>
            <a:r>
              <a:rPr lang="en-US" dirty="0" smtClean="0"/>
              <a:t>the book anywhere. </a:t>
            </a:r>
            <a:r>
              <a:rPr lang="en-US" b="1" dirty="0" smtClean="0"/>
              <a:t>Curse </a:t>
            </a:r>
            <a:r>
              <a:rPr lang="en-US" b="1" dirty="0" smtClean="0"/>
              <a:t>or boon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Categories will lose their meaning soon.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User can be prompted right when he places the book.</a:t>
            </a:r>
          </a:p>
          <a:p>
            <a:pPr lvl="1"/>
            <a:r>
              <a:rPr lang="en-US" dirty="0" smtClean="0"/>
              <a:t>Social </a:t>
            </a:r>
            <a:r>
              <a:rPr lang="en-US" dirty="0" smtClean="0"/>
              <a:t>and economic policies so that users place books are the right location in the first place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Security</a:t>
            </a:r>
            <a:endParaRPr lang="en-US" b="1" dirty="0"/>
          </a:p>
          <a:p>
            <a:pPr lvl="1"/>
            <a:r>
              <a:rPr lang="en-US" dirty="0" smtClean="0"/>
              <a:t>Unique encrypted signature of university in the RFID tag.</a:t>
            </a:r>
          </a:p>
          <a:p>
            <a:pPr lvl="1"/>
            <a:r>
              <a:rPr lang="en-US" dirty="0" smtClean="0"/>
              <a:t>Possibly to enhance security we can detect which user is taking which book. Thus having two fold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484784"/>
            <a:ext cx="77724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Economically</a:t>
            </a:r>
            <a:r>
              <a:rPr lang="en-US" dirty="0" smtClean="0"/>
              <a:t> very </a:t>
            </a:r>
            <a:r>
              <a:rPr lang="en-US" b="1" dirty="0" smtClean="0"/>
              <a:t>viable</a:t>
            </a:r>
            <a:r>
              <a:rPr lang="en-US" dirty="0" smtClean="0"/>
              <a:t> solution</a:t>
            </a:r>
          </a:p>
          <a:p>
            <a:pPr lvl="1"/>
            <a:r>
              <a:rPr lang="en-US" dirty="0" smtClean="0"/>
              <a:t>One time investment is required</a:t>
            </a:r>
          </a:p>
          <a:p>
            <a:pPr lvl="1"/>
            <a:r>
              <a:rPr lang="en-US" dirty="0" smtClean="0"/>
              <a:t>Pay </a:t>
            </a:r>
            <a:r>
              <a:rPr lang="en-US" dirty="0" smtClean="0"/>
              <a:t>off period</a:t>
            </a:r>
          </a:p>
          <a:p>
            <a:pPr lvl="1"/>
            <a:r>
              <a:rPr lang="en-US" dirty="0" smtClean="0"/>
              <a:t>Later </a:t>
            </a:r>
            <a:r>
              <a:rPr lang="en-US" dirty="0" smtClean="0"/>
              <a:t>libraries can use </a:t>
            </a:r>
            <a:r>
              <a:rPr lang="en-US" dirty="0" smtClean="0"/>
              <a:t>this </a:t>
            </a:r>
            <a:r>
              <a:rPr lang="en-US" dirty="0" smtClean="0"/>
              <a:t>money to buy </a:t>
            </a:r>
            <a:r>
              <a:rPr lang="en-US" dirty="0" smtClean="0"/>
              <a:t>books.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Interference among antennae’s</a:t>
            </a:r>
          </a:p>
          <a:p>
            <a:pPr lvl="1"/>
            <a:r>
              <a:rPr lang="en-US" dirty="0" smtClean="0"/>
              <a:t>It is possible to make the beam of radio waves for ~1m</a:t>
            </a:r>
          </a:p>
          <a:p>
            <a:pPr lvl="1"/>
            <a:r>
              <a:rPr lang="en-US" dirty="0" smtClean="0"/>
              <a:t>Still we need to work out this thing.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5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comparison chart here…..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1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229200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Thank you</a:t>
            </a:r>
            <a:br>
              <a:rPr lang="en-US" sz="5400" dirty="0" smtClean="0"/>
            </a:br>
            <a:r>
              <a:rPr lang="en-US" sz="5400" dirty="0" smtClean="0"/>
              <a:t>				</a:t>
            </a:r>
            <a:r>
              <a:rPr lang="en-US" sz="4900" dirty="0" smtClean="0"/>
              <a:t>	</a:t>
            </a:r>
            <a:r>
              <a:rPr lang="en-US" sz="4900" dirty="0" err="1" smtClean="0"/>
              <a:t>accenture</a:t>
            </a: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 smtClean="0"/>
              <a:t>					yahoo</a:t>
            </a:r>
            <a:br>
              <a:rPr lang="en-US" sz="4900" dirty="0" smtClean="0"/>
            </a:br>
            <a:r>
              <a:rPr lang="en-US" sz="4900" dirty="0" smtClean="0"/>
              <a:t>					jury members</a:t>
            </a: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54868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deepinder</a:t>
            </a:r>
            <a:endParaRPr lang="en-US" dirty="0" smtClean="0"/>
          </a:p>
          <a:p>
            <a:pPr lvl="1"/>
            <a:r>
              <a:rPr lang="en-US" dirty="0" smtClean="0"/>
              <a:t>If possible include some references</a:t>
            </a: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Technical Details/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 smtClean="0"/>
              <a:t>Hardware</a:t>
            </a:r>
          </a:p>
          <a:p>
            <a:pPr lvl="1"/>
            <a:r>
              <a:rPr lang="en-US" dirty="0" smtClean="0"/>
              <a:t>Whether the range of antennae is enough?</a:t>
            </a:r>
          </a:p>
          <a:p>
            <a:pPr lvl="1"/>
            <a:r>
              <a:rPr lang="en-US" dirty="0" smtClean="0"/>
              <a:t>What about interference among antennae?</a:t>
            </a:r>
          </a:p>
          <a:p>
            <a:pPr lvl="2"/>
            <a:r>
              <a:rPr lang="en-US" dirty="0" smtClean="0"/>
              <a:t>We are using UHF range so minimum interference?</a:t>
            </a:r>
          </a:p>
          <a:p>
            <a:endParaRPr lang="en-US" dirty="0" smtClean="0"/>
          </a:p>
          <a:p>
            <a:r>
              <a:rPr lang="en-US" b="1" dirty="0" smtClean="0"/>
              <a:t>Software</a:t>
            </a:r>
          </a:p>
          <a:p>
            <a:pPr lvl="1"/>
            <a:r>
              <a:rPr lang="en-US" dirty="0" smtClean="0"/>
              <a:t>How exactly does software is able to differentiate between users and books?</a:t>
            </a:r>
          </a:p>
          <a:p>
            <a:pPr lvl="1"/>
            <a:r>
              <a:rPr lang="en-US" dirty="0" smtClean="0"/>
              <a:t>How does the system know when you remove a book from the RFID?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1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TRF 7950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Picture of </a:t>
            </a:r>
            <a:r>
              <a:rPr lang="en-US" dirty="0" smtClean="0"/>
              <a:t>TRF</a:t>
            </a:r>
            <a:r>
              <a:rPr lang="en-US" dirty="0" smtClean="0"/>
              <a:t> </a:t>
            </a:r>
            <a:r>
              <a:rPr lang="en-US" dirty="0" smtClean="0"/>
              <a:t>7950</a:t>
            </a:r>
          </a:p>
          <a:p>
            <a:r>
              <a:rPr lang="en-US" dirty="0" smtClean="0"/>
              <a:t>Picture of library shelf clearly showing top and bottom </a:t>
            </a:r>
            <a:r>
              <a:rPr lang="en-US" dirty="0" err="1" smtClean="0"/>
              <a:t>antannaes</a:t>
            </a:r>
            <a:r>
              <a:rPr lang="en-US" dirty="0" smtClean="0"/>
              <a:t>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9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 chart - simulations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90988"/>
            <a:ext cx="6768752" cy="493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5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6" y="692696"/>
            <a:ext cx="895246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0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- Circuits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4849504" cy="294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53004"/>
            <a:ext cx="4932406" cy="244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934" y="1628800"/>
            <a:ext cx="3398433" cy="438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1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- Mathematical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Make space for this slide and I will provide the content later..</a:t>
            </a:r>
            <a:endParaRPr lang="en-US" dirty="0"/>
          </a:p>
          <a:p>
            <a:r>
              <a:rPr lang="en-US" dirty="0" smtClean="0"/>
              <a:t>_Model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Advantages of this model</a:t>
            </a:r>
          </a:p>
          <a:p>
            <a:pPr lvl="1"/>
            <a:r>
              <a:rPr lang="en-US" dirty="0" smtClean="0"/>
              <a:t>_how we map the book at any given time</a:t>
            </a:r>
          </a:p>
          <a:p>
            <a:pPr lvl="2"/>
            <a:r>
              <a:rPr lang="en-US" dirty="0" smtClean="0"/>
              <a:t>_compare this with the older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6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87205"/>
            <a:ext cx="5583018" cy="655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4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Structure of data</a:t>
            </a:r>
          </a:p>
          <a:p>
            <a:pPr lvl="1"/>
            <a:r>
              <a:rPr lang="en-US" dirty="0" smtClean="0"/>
              <a:t>User/ Books</a:t>
            </a:r>
            <a:endParaRPr lang="en-US" dirty="0" smtClean="0"/>
          </a:p>
          <a:p>
            <a:pPr lvl="2"/>
            <a:r>
              <a:rPr lang="en-US" sz="2400" dirty="0" smtClean="0"/>
              <a:t>(“</a:t>
            </a:r>
            <a:r>
              <a:rPr lang="en-US" sz="2400" dirty="0" smtClean="0"/>
              <a:t>key”, “value”) pairs uniquely identifiable by “key”.</a:t>
            </a:r>
          </a:p>
          <a:p>
            <a:pPr lvl="2"/>
            <a:r>
              <a:rPr lang="en-US" sz="2400" dirty="0" smtClean="0"/>
              <a:t>Value may contain </a:t>
            </a:r>
            <a:r>
              <a:rPr lang="en-US" sz="2400" b="1" dirty="0" smtClean="0"/>
              <a:t>set</a:t>
            </a:r>
            <a:r>
              <a:rPr lang="en-US" sz="2400" dirty="0" smtClean="0"/>
              <a:t> of entries</a:t>
            </a:r>
            <a:r>
              <a:rPr lang="en-US" sz="2400" dirty="0"/>
              <a:t>. </a:t>
            </a:r>
            <a:r>
              <a:rPr lang="en-US" sz="2400" dirty="0" smtClean="0"/>
              <a:t> These </a:t>
            </a:r>
            <a:r>
              <a:rPr lang="en-US" sz="2400" dirty="0"/>
              <a:t>set will act as additional </a:t>
            </a:r>
            <a:r>
              <a:rPr lang="en-US" sz="2400" b="1" dirty="0"/>
              <a:t>metadata</a:t>
            </a:r>
            <a:r>
              <a:rPr lang="en-US" sz="2400" dirty="0"/>
              <a:t> for that “key</a:t>
            </a:r>
            <a:r>
              <a:rPr lang="en-US" sz="2400" dirty="0" smtClean="0"/>
              <a:t>”.</a:t>
            </a:r>
            <a:endParaRPr lang="en-US" sz="2400" dirty="0" smtClean="0"/>
          </a:p>
          <a:p>
            <a:pPr lvl="3"/>
            <a:r>
              <a:rPr lang="en-US" sz="1800" dirty="0" smtClean="0"/>
              <a:t>Book’s name</a:t>
            </a:r>
          </a:p>
          <a:p>
            <a:pPr lvl="3"/>
            <a:r>
              <a:rPr lang="en-US" sz="1800" dirty="0" smtClean="0"/>
              <a:t>Author </a:t>
            </a:r>
          </a:p>
          <a:p>
            <a:pPr lvl="3"/>
            <a:r>
              <a:rPr lang="en-US" sz="1800" dirty="0" smtClean="0"/>
              <a:t>User’s details etc.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Local copy of tags</a:t>
            </a:r>
          </a:p>
          <a:p>
            <a:pPr lvl="2"/>
            <a:r>
              <a:rPr lang="en-US" sz="2400" dirty="0" smtClean="0"/>
              <a:t>Just array of strings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3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804</TotalTime>
  <Words>416</Words>
  <Application>Microsoft Office PowerPoint</Application>
  <PresentationFormat>On-screen Show (4:3)</PresentationFormat>
  <Paragraphs>86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TECHNICAL CHALLENGES/ DETAILS</vt:lpstr>
      <vt:lpstr>Technical Details/ Challenges</vt:lpstr>
      <vt:lpstr>TRF 7950</vt:lpstr>
      <vt:lpstr>Smith chart - simulations</vt:lpstr>
      <vt:lpstr>PowerPoint Presentation</vt:lpstr>
      <vt:lpstr>Hardware - Circuits</vt:lpstr>
      <vt:lpstr>Software - Mathematical model</vt:lpstr>
      <vt:lpstr>Flowchart</vt:lpstr>
      <vt:lpstr>Data structures</vt:lpstr>
      <vt:lpstr>Data structures</vt:lpstr>
      <vt:lpstr>UML Diagrams</vt:lpstr>
      <vt:lpstr>CONCLUSION/ WIND UP</vt:lpstr>
      <vt:lpstr>Possible refinements</vt:lpstr>
      <vt:lpstr>Feasibility</vt:lpstr>
      <vt:lpstr>Comparison chart</vt:lpstr>
      <vt:lpstr>video</vt:lpstr>
      <vt:lpstr>Thank you      accenture      yahoo      jury members</vt:lpstr>
    </vt:vector>
  </TitlesOfParts>
  <Company>Thapar 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library management system</dc:title>
  <dc:creator>Gursimran singh</dc:creator>
  <cp:lastModifiedBy>Gursimran singh</cp:lastModifiedBy>
  <cp:revision>60</cp:revision>
  <dcterms:created xsi:type="dcterms:W3CDTF">2012-04-06T04:08:31Z</dcterms:created>
  <dcterms:modified xsi:type="dcterms:W3CDTF">2012-04-22T13:31:17Z</dcterms:modified>
</cp:coreProperties>
</file>