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4" r:id="rId3"/>
    <p:sldId id="257" r:id="rId4"/>
    <p:sldId id="260" r:id="rId5"/>
    <p:sldId id="258" r:id="rId6"/>
    <p:sldId id="285" r:id="rId7"/>
    <p:sldId id="283" r:id="rId8"/>
    <p:sldId id="272" r:id="rId9"/>
    <p:sldId id="259" r:id="rId10"/>
    <p:sldId id="273" r:id="rId11"/>
    <p:sldId id="265" r:id="rId12"/>
    <p:sldId id="264" r:id="rId13"/>
    <p:sldId id="286" r:id="rId14"/>
    <p:sldId id="280" r:id="rId15"/>
    <p:sldId id="289" r:id="rId16"/>
    <p:sldId id="276" r:id="rId17"/>
    <p:sldId id="278" r:id="rId18"/>
    <p:sldId id="263" r:id="rId19"/>
    <p:sldId id="275" r:id="rId20"/>
    <p:sldId id="262" r:id="rId21"/>
    <p:sldId id="292" r:id="rId22"/>
    <p:sldId id="290" r:id="rId23"/>
    <p:sldId id="291" r:id="rId24"/>
    <p:sldId id="261" r:id="rId25"/>
    <p:sldId id="266" r:id="rId26"/>
    <p:sldId id="267" r:id="rId27"/>
    <p:sldId id="268" r:id="rId28"/>
    <p:sldId id="288" r:id="rId29"/>
    <p:sldId id="282" r:id="rId30"/>
    <p:sldId id="281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4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F90B-C217-42F1-BAFE-962B487DA0C1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9FC2-A34E-42D6-AD46-089A4F7BF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Ideas a impossible either in economic</a:t>
            </a:r>
            <a:r>
              <a:rPr lang="en-US" baseline="0" dirty="0" smtClean="0"/>
              <a:t> or maintainability sense…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0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very precise and profound description of the system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the condition of this flow</a:t>
            </a:r>
          </a:p>
          <a:p>
            <a:r>
              <a:rPr lang="en-US" dirty="0" smtClean="0"/>
              <a:t>Possibly</a:t>
            </a:r>
            <a:r>
              <a:rPr lang="en-US" baseline="0" dirty="0" smtClean="0"/>
              <a:t> include diagrams for visualization of stack or memo (dictionary)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</a:t>
            </a:r>
            <a:r>
              <a:rPr lang="en-US" dirty="0" smtClean="0"/>
              <a:t> have</a:t>
            </a:r>
            <a:r>
              <a:rPr lang="en-US" baseline="0" dirty="0" smtClean="0"/>
              <a:t> enough flexibility by the idea that we are able to map books at any time… so many things can be </a:t>
            </a:r>
            <a:r>
              <a:rPr lang="en-US" baseline="0" dirty="0" err="1" smtClean="0"/>
              <a:t>realised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2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Thapar</a:t>
            </a:r>
            <a:r>
              <a:rPr lang="en-US" dirty="0" smtClean="0"/>
              <a:t> university, </a:t>
            </a:r>
            <a:r>
              <a:rPr lang="en-US" dirty="0" err="1" smtClean="0"/>
              <a:t>patiala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library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system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36562" cy="477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0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11059" cy="65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4498" cy="649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772400" cy="1143000"/>
          </a:xfrm>
        </p:spPr>
        <p:txBody>
          <a:bodyPr/>
          <a:lstStyle/>
          <a:p>
            <a:r>
              <a:rPr lang="en-US" dirty="0" smtClean="0"/>
              <a:t>TECHNICAL CHALLENGES/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2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Technical Details/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 smtClean="0"/>
              <a:t>Hardware</a:t>
            </a:r>
          </a:p>
          <a:p>
            <a:pPr lvl="1"/>
            <a:r>
              <a:rPr lang="en-US" dirty="0" smtClean="0"/>
              <a:t>Whether </a:t>
            </a:r>
            <a:r>
              <a:rPr lang="en-US" dirty="0" smtClean="0"/>
              <a:t>the range of antennae is enough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What about interference among antennae?</a:t>
            </a:r>
          </a:p>
          <a:p>
            <a:pPr lvl="2"/>
            <a:r>
              <a:rPr lang="en-US" dirty="0" smtClean="0"/>
              <a:t>We are using UHF range so minimum interference?</a:t>
            </a:r>
          </a:p>
          <a:p>
            <a:endParaRPr lang="en-US" dirty="0" smtClean="0"/>
          </a:p>
          <a:p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How exactly does software is able to differentiate between users and books?</a:t>
            </a:r>
          </a:p>
          <a:p>
            <a:pPr lvl="1"/>
            <a:r>
              <a:rPr lang="en-US" dirty="0" smtClean="0"/>
              <a:t>How does the system know when you remove a book from the RFID?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0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TRF 7950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Picture of </a:t>
            </a:r>
            <a:r>
              <a:rPr lang="en-US" dirty="0" err="1" smtClean="0"/>
              <a:t>trf</a:t>
            </a:r>
            <a:r>
              <a:rPr lang="en-US" dirty="0" smtClean="0"/>
              <a:t> 7950</a:t>
            </a:r>
          </a:p>
          <a:p>
            <a:r>
              <a:rPr lang="en-US" dirty="0" smtClean="0"/>
              <a:t>Picture of library shelf clearly showing top and bottom </a:t>
            </a:r>
            <a:r>
              <a:rPr lang="en-US" dirty="0" err="1" smtClean="0"/>
              <a:t>antannaes</a:t>
            </a:r>
            <a:r>
              <a:rPr lang="en-US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1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 - simulations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0988"/>
            <a:ext cx="6768752" cy="49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" y="692696"/>
            <a:ext cx="895246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- Circuits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849504" cy="294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53004"/>
            <a:ext cx="4932406" cy="244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3146263" cy="438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Mathematical </a:t>
            </a:r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Make space for this slide and I will provide the content later..</a:t>
            </a:r>
            <a:endParaRPr lang="en-US" dirty="0"/>
          </a:p>
          <a:p>
            <a:r>
              <a:rPr lang="en-US" dirty="0" smtClean="0"/>
              <a:t>_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of this model</a:t>
            </a:r>
            <a:endParaRPr lang="en-US" dirty="0" smtClean="0"/>
          </a:p>
          <a:p>
            <a:pPr lvl="1"/>
            <a:r>
              <a:rPr lang="en-US" dirty="0" smtClean="0"/>
              <a:t>_how we map the book at any given time</a:t>
            </a:r>
          </a:p>
          <a:p>
            <a:pPr lvl="2"/>
            <a:r>
              <a:rPr lang="en-US" dirty="0" smtClean="0"/>
              <a:t>_compare this with the older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6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7772400" cy="1143000"/>
          </a:xfrm>
        </p:spPr>
        <p:txBody>
          <a:bodyPr/>
          <a:lstStyle/>
          <a:p>
            <a:r>
              <a:rPr lang="en-US" dirty="0" smtClean="0"/>
              <a:t>Introduction to problem addressed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9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7205"/>
            <a:ext cx="5583018" cy="65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97192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1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(“key”, “value”) pairs uniquely identifiable by “key”.</a:t>
            </a:r>
          </a:p>
          <a:p>
            <a:pPr lvl="1"/>
            <a:r>
              <a:rPr lang="en-US" dirty="0" smtClean="0"/>
              <a:t>Value may contain set of entries.</a:t>
            </a:r>
          </a:p>
          <a:p>
            <a:pPr lvl="1"/>
            <a:r>
              <a:rPr lang="en-US" dirty="0" smtClean="0"/>
              <a:t>These set will act as additional </a:t>
            </a:r>
            <a:r>
              <a:rPr lang="en-US" b="1" dirty="0" smtClean="0"/>
              <a:t>metadata</a:t>
            </a:r>
            <a:r>
              <a:rPr lang="en-US" dirty="0" smtClean="0"/>
              <a:t> for that “key”.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Dictionary</a:t>
            </a:r>
            <a:r>
              <a:rPr lang="en-US" dirty="0" smtClean="0"/>
              <a:t> with a large amount of values.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4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Possible implementations</a:t>
            </a:r>
          </a:p>
          <a:p>
            <a:pPr lvl="1"/>
            <a:r>
              <a:rPr lang="en-US" dirty="0"/>
              <a:t>Binary search tree		O(log(n))</a:t>
            </a:r>
          </a:p>
          <a:p>
            <a:pPr lvl="1"/>
            <a:r>
              <a:rPr lang="en-US" dirty="0"/>
              <a:t>Hash table			~O(1)</a:t>
            </a:r>
          </a:p>
          <a:p>
            <a:pPr lvl="1"/>
            <a:endParaRPr lang="en-US" dirty="0"/>
          </a:p>
          <a:p>
            <a:r>
              <a:rPr lang="en-US" dirty="0"/>
              <a:t>Possibly to speed up we may use some </a:t>
            </a:r>
            <a:r>
              <a:rPr lang="en-US" b="1" dirty="0"/>
              <a:t>caching</a:t>
            </a:r>
            <a:r>
              <a:rPr lang="en-US" dirty="0"/>
              <a:t> as well.</a:t>
            </a:r>
          </a:p>
          <a:p>
            <a:pPr lvl="1"/>
            <a:r>
              <a:rPr lang="en-US" dirty="0"/>
              <a:t>Cache the users who are more frequent in libraries.</a:t>
            </a:r>
          </a:p>
          <a:p>
            <a:pPr lvl="1"/>
            <a:r>
              <a:rPr lang="en-US" dirty="0"/>
              <a:t>Cache the books which are picked up more frequently.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9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83127"/>
            <a:ext cx="77724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56668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diagram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40" y="1933799"/>
            <a:ext cx="7135759" cy="44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88574" cy="424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772400" cy="1143000"/>
          </a:xfrm>
        </p:spPr>
        <p:txBody>
          <a:bodyPr/>
          <a:lstStyle/>
          <a:p>
            <a:r>
              <a:rPr lang="en-US" dirty="0" smtClean="0"/>
              <a:t>CONCLUSION/ WIND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0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refinements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_Social and economic policies so that users place books are the right location in the first place.</a:t>
            </a:r>
          </a:p>
          <a:p>
            <a:endParaRPr lang="en-US" dirty="0"/>
          </a:p>
          <a:p>
            <a:r>
              <a:rPr lang="en-US" dirty="0" smtClean="0"/>
              <a:t>_Placing the books in the right location</a:t>
            </a:r>
          </a:p>
          <a:p>
            <a:endParaRPr lang="en-US" dirty="0"/>
          </a:p>
          <a:p>
            <a:r>
              <a:rPr lang="en-US" dirty="0" smtClean="0"/>
              <a:t>_include the new ideas that I though in patent application..</a:t>
            </a:r>
          </a:p>
          <a:p>
            <a:endParaRPr lang="en-US" dirty="0"/>
          </a:p>
          <a:p>
            <a:r>
              <a:rPr lang="en-US" dirty="0" smtClean="0"/>
              <a:t>Generalizations (it can be applied to many other systems as well.)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6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current library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Books are eventually lost in large libraries, if a careless user misplaces it.</a:t>
            </a:r>
            <a:endParaRPr lang="en-IN" sz="3600" dirty="0" smtClean="0"/>
          </a:p>
          <a:p>
            <a:r>
              <a:rPr lang="en-US" sz="3600" dirty="0" smtClean="0"/>
              <a:t>Abuse of system</a:t>
            </a:r>
          </a:p>
          <a:p>
            <a:pPr lvl="2"/>
            <a:r>
              <a:rPr lang="en-US" sz="2800" dirty="0" smtClean="0"/>
              <a:t>Theft of books </a:t>
            </a:r>
          </a:p>
          <a:p>
            <a:pPr lvl="2"/>
            <a:r>
              <a:rPr lang="en-US" sz="2800" dirty="0" smtClean="0"/>
              <a:t>Tearing of pages.</a:t>
            </a:r>
          </a:p>
          <a:p>
            <a:r>
              <a:rPr lang="en-US" sz="3600" dirty="0" smtClean="0"/>
              <a:t>Long queues to borrow and return books</a:t>
            </a:r>
          </a:p>
          <a:p>
            <a:r>
              <a:rPr lang="en-US" sz="3600" dirty="0" smtClean="0"/>
              <a:t>Costly and error prone man power is required.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far we think we have reached?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Economically very viable solution</a:t>
            </a:r>
          </a:p>
          <a:p>
            <a:pPr lvl="1"/>
            <a:r>
              <a:rPr lang="en-US" dirty="0" smtClean="0"/>
              <a:t>_pay off period</a:t>
            </a:r>
          </a:p>
          <a:p>
            <a:pPr lvl="1"/>
            <a:r>
              <a:rPr lang="en-US" dirty="0" smtClean="0"/>
              <a:t>_later libraries can use spare money to buy books…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_ no idea about interference among antennas …</a:t>
            </a:r>
          </a:p>
          <a:p>
            <a:pPr lvl="1"/>
            <a:r>
              <a:rPr lang="en-US" dirty="0" smtClean="0"/>
              <a:t>So still we need to work out that.</a:t>
            </a:r>
          </a:p>
          <a:p>
            <a:pPr lvl="1"/>
            <a:r>
              <a:rPr lang="en-US" dirty="0" smtClean="0"/>
              <a:t>However these is strong hope that this can be worked out.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have really worked hard so we are sure jury will recognize it.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594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22920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Thank </a:t>
            </a:r>
            <a:r>
              <a:rPr lang="en-US" sz="5400" dirty="0" smtClean="0"/>
              <a:t>you</a:t>
            </a:r>
            <a:br>
              <a:rPr lang="en-US" sz="5400" dirty="0" smtClean="0"/>
            </a:br>
            <a:r>
              <a:rPr lang="en-US" sz="5400" dirty="0" smtClean="0"/>
              <a:t>				</a:t>
            </a:r>
            <a:r>
              <a:rPr lang="en-US" sz="4900" dirty="0" smtClean="0"/>
              <a:t>	</a:t>
            </a:r>
            <a:r>
              <a:rPr lang="en-US" sz="4900" dirty="0" err="1" smtClean="0"/>
              <a:t>accenture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					</a:t>
            </a:r>
            <a:r>
              <a:rPr lang="en-US" sz="4900" dirty="0" smtClean="0"/>
              <a:t>yahoo</a:t>
            </a:r>
            <a:br>
              <a:rPr lang="en-US" sz="4900" dirty="0" smtClean="0"/>
            </a:br>
            <a:r>
              <a:rPr lang="en-US" sz="4900" dirty="0" smtClean="0"/>
              <a:t>					</a:t>
            </a:r>
            <a:r>
              <a:rPr lang="en-US" sz="4900" dirty="0" smtClean="0"/>
              <a:t>jury members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54868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deepinder</a:t>
            </a:r>
            <a:endParaRPr lang="en-US" dirty="0" smtClean="0"/>
          </a:p>
          <a:p>
            <a:pPr lvl="1"/>
            <a:r>
              <a:rPr lang="en-US" dirty="0" smtClean="0"/>
              <a:t>If possible include some references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library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54984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b="1" dirty="0" smtClean="0"/>
              <a:t>KEY-IDEA</a:t>
            </a:r>
          </a:p>
          <a:p>
            <a:pPr lvl="1"/>
            <a:r>
              <a:rPr lang="en-US" dirty="0"/>
              <a:t>Real-time tracking books to update the location in database.</a:t>
            </a:r>
          </a:p>
          <a:p>
            <a:endParaRPr lang="en-US" b="1" dirty="0" smtClean="0"/>
          </a:p>
          <a:p>
            <a:r>
              <a:rPr lang="en-US" b="1" dirty="0" smtClean="0"/>
              <a:t>POSSIBLES</a:t>
            </a:r>
          </a:p>
          <a:p>
            <a:pPr lvl="1"/>
            <a:r>
              <a:rPr lang="en-US" dirty="0" smtClean="0"/>
              <a:t>GPS		expensive/ dependence on satellites</a:t>
            </a:r>
          </a:p>
          <a:p>
            <a:pPr lvl="1"/>
            <a:r>
              <a:rPr lang="en-US" dirty="0" smtClean="0"/>
              <a:t>Active RFID	expensive/ battery in books.</a:t>
            </a:r>
          </a:p>
          <a:p>
            <a:endParaRPr lang="en-US" b="1" dirty="0" smtClean="0"/>
          </a:p>
          <a:p>
            <a:r>
              <a:rPr lang="en-US" b="1" dirty="0" smtClean="0"/>
              <a:t>Both of these seems like infeasible, that’s why no one expected a solution of this very crucial problem.</a:t>
            </a:r>
          </a:p>
        </p:txBody>
      </p:sp>
    </p:spTree>
    <p:extLst>
      <p:ext uri="{BB962C8B-B14F-4D97-AF65-F5344CB8AC3E}">
        <p14:creationId xmlns:p14="http://schemas.microsoft.com/office/powerpoint/2010/main" val="20882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7772400" cy="1143000"/>
          </a:xfrm>
        </p:spPr>
        <p:txBody>
          <a:bodyPr/>
          <a:lstStyle/>
          <a:p>
            <a:r>
              <a:rPr lang="en-US" dirty="0" smtClean="0"/>
              <a:t>OUR IDEA AND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4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Our IDEA and demonstration </a:t>
            </a:r>
            <a:r>
              <a:rPr lang="en-US" dirty="0" smtClean="0"/>
              <a:t>–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PASSIVE RFID</a:t>
            </a:r>
          </a:p>
          <a:p>
            <a:pPr lvl="1"/>
            <a:r>
              <a:rPr lang="en-US" dirty="0" smtClean="0"/>
              <a:t>Put tags on each book and user ID cards</a:t>
            </a:r>
          </a:p>
          <a:p>
            <a:pPr lvl="1"/>
            <a:r>
              <a:rPr lang="en-US" dirty="0" smtClean="0"/>
              <a:t>There is a unique ID related to each tag.</a:t>
            </a:r>
          </a:p>
          <a:p>
            <a:pPr lvl="1"/>
            <a:endParaRPr lang="en-US" dirty="0"/>
          </a:p>
          <a:p>
            <a:r>
              <a:rPr lang="en-US" dirty="0" smtClean="0"/>
              <a:t>GRID arrangement of antennae's</a:t>
            </a:r>
          </a:p>
          <a:p>
            <a:pPr lvl="1"/>
            <a:r>
              <a:rPr lang="en-US" dirty="0" smtClean="0"/>
              <a:t>_How they are going to get the location of the books.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4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antennae placement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904656" cy="52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/>
          <a:lstStyle/>
          <a:p>
            <a:r>
              <a:rPr lang="en-US" dirty="0" smtClean="0"/>
              <a:t>Search interface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095283" cy="54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563</TotalTime>
  <Words>521</Words>
  <Application>Microsoft Office PowerPoint</Application>
  <PresentationFormat>On-screen Show (4:3)</PresentationFormat>
  <Paragraphs>110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Smart library management system</vt:lpstr>
      <vt:lpstr>Introduction to problem addressed</vt:lpstr>
      <vt:lpstr>Problems in current library system</vt:lpstr>
      <vt:lpstr>Current library</vt:lpstr>
      <vt:lpstr>Possible solution</vt:lpstr>
      <vt:lpstr>OUR IDEA AND DEMONSTRATION</vt:lpstr>
      <vt:lpstr>Our IDEA and demonstration – amit </vt:lpstr>
      <vt:lpstr>RFID antennae placement</vt:lpstr>
      <vt:lpstr>Search interface</vt:lpstr>
      <vt:lpstr>Overall system</vt:lpstr>
      <vt:lpstr>PowerPoint Presentation</vt:lpstr>
      <vt:lpstr>PowerPoint Presentation</vt:lpstr>
      <vt:lpstr>TECHNICAL CHALLENGES/ DETAILS</vt:lpstr>
      <vt:lpstr>Technical Details/ Challenges</vt:lpstr>
      <vt:lpstr>TRF 7950</vt:lpstr>
      <vt:lpstr>Smith chart - simulations</vt:lpstr>
      <vt:lpstr>PowerPoint Presentation</vt:lpstr>
      <vt:lpstr>Hardware - Circuits</vt:lpstr>
      <vt:lpstr>Software - Mathematical model</vt:lpstr>
      <vt:lpstr>Flowchart</vt:lpstr>
      <vt:lpstr>Data structures</vt:lpstr>
      <vt:lpstr>Data structures</vt:lpstr>
      <vt:lpstr>Data structures</vt:lpstr>
      <vt:lpstr>Use case diagram</vt:lpstr>
      <vt:lpstr>Context free diagram</vt:lpstr>
      <vt:lpstr>State diagram</vt:lpstr>
      <vt:lpstr>Class diagram</vt:lpstr>
      <vt:lpstr>CONCLUSION/ WIND UP</vt:lpstr>
      <vt:lpstr>Possible refinements</vt:lpstr>
      <vt:lpstr>How far we think we have reached?</vt:lpstr>
      <vt:lpstr>Thank you      accenture      yahoo      jury members</vt:lpstr>
    </vt:vector>
  </TitlesOfParts>
  <Company>Thapar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library management system</dc:title>
  <dc:creator>Gursimran singh</dc:creator>
  <cp:lastModifiedBy>Gursimran singh</cp:lastModifiedBy>
  <cp:revision>45</cp:revision>
  <dcterms:created xsi:type="dcterms:W3CDTF">2012-04-06T04:08:31Z</dcterms:created>
  <dcterms:modified xsi:type="dcterms:W3CDTF">2012-04-22T09:22:41Z</dcterms:modified>
</cp:coreProperties>
</file>