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2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123" r:id="rId11"/>
    <p:sldId id="927" r:id="rId12"/>
    <p:sldId id="788" r:id="rId13"/>
    <p:sldId id="1070" r:id="rId14"/>
    <p:sldId id="1124" r:id="rId15"/>
    <p:sldId id="886" r:id="rId16"/>
    <p:sldId id="936" r:id="rId17"/>
    <p:sldId id="1072" r:id="rId18"/>
    <p:sldId id="1074" r:id="rId19"/>
    <p:sldId id="1075" r:id="rId20"/>
    <p:sldId id="1125" r:id="rId21"/>
    <p:sldId id="942" r:id="rId22"/>
    <p:sldId id="957" r:id="rId23"/>
    <p:sldId id="1126" r:id="rId24"/>
    <p:sldId id="1078" r:id="rId25"/>
    <p:sldId id="1079" r:id="rId26"/>
    <p:sldId id="1081" r:id="rId27"/>
    <p:sldId id="1107" r:id="rId28"/>
    <p:sldId id="1129" r:id="rId29"/>
    <p:sldId id="1130" r:id="rId30"/>
    <p:sldId id="1121" r:id="rId31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128" d="100"/>
          <a:sy n="128" d="100"/>
        </p:scale>
        <p:origin x="1578" y="11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Mc Court" userId="48171174-da37-4611-ab66-3f69fea53ba9" providerId="ADAL" clId="{2E537A4F-BB86-4B74-AEDC-0DBF43ED617C}"/>
    <pc:docChg chg="undo custSel addSld delSld modSld">
      <pc:chgData name="Martin Mc Court" userId="48171174-da37-4611-ab66-3f69fea53ba9" providerId="ADAL" clId="{2E537A4F-BB86-4B74-AEDC-0DBF43ED617C}" dt="2022-03-31T08:08:16.642" v="13" actId="47"/>
      <pc:docMkLst>
        <pc:docMk/>
      </pc:docMkLst>
      <pc:sldChg chg="del">
        <pc:chgData name="Martin Mc Court" userId="48171174-da37-4611-ab66-3f69fea53ba9" providerId="ADAL" clId="{2E537A4F-BB86-4B74-AEDC-0DBF43ED617C}" dt="2022-03-09T08:00:58.087" v="0" actId="47"/>
        <pc:sldMkLst>
          <pc:docMk/>
          <pc:sldMk cId="343650477" sldId="513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2342478232" sldId="628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673099643" sldId="759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1989389863" sldId="876"/>
        </pc:sldMkLst>
      </pc:sldChg>
      <pc:sldChg chg="del">
        <pc:chgData name="Martin Mc Court" userId="48171174-da37-4611-ab66-3f69fea53ba9" providerId="ADAL" clId="{2E537A4F-BB86-4B74-AEDC-0DBF43ED617C}" dt="2022-03-09T08:00:58.087" v="0" actId="47"/>
        <pc:sldMkLst>
          <pc:docMk/>
          <pc:sldMk cId="1533357529" sldId="880"/>
        </pc:sldMkLst>
      </pc:sldChg>
      <pc:sldChg chg="del">
        <pc:chgData name="Martin Mc Court" userId="48171174-da37-4611-ab66-3f69fea53ba9" providerId="ADAL" clId="{2E537A4F-BB86-4B74-AEDC-0DBF43ED617C}" dt="2022-03-09T08:00:58.087" v="0" actId="47"/>
        <pc:sldMkLst>
          <pc:docMk/>
          <pc:sldMk cId="794653849" sldId="924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3381894665" sldId="925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3529212767" sldId="926"/>
        </pc:sldMkLst>
      </pc:sldChg>
      <pc:sldChg chg="del">
        <pc:chgData name="Martin Mc Court" userId="48171174-da37-4611-ab66-3f69fea53ba9" providerId="ADAL" clId="{2E537A4F-BB86-4B74-AEDC-0DBF43ED617C}" dt="2022-03-31T08:08:16.642" v="13" actId="47"/>
        <pc:sldMkLst>
          <pc:docMk/>
          <pc:sldMk cId="2920016951" sldId="952"/>
        </pc:sldMkLst>
      </pc:sldChg>
      <pc:sldChg chg="del">
        <pc:chgData name="Martin Mc Court" userId="48171174-da37-4611-ab66-3f69fea53ba9" providerId="ADAL" clId="{2E537A4F-BB86-4B74-AEDC-0DBF43ED617C}" dt="2022-03-31T08:08:16.642" v="13" actId="47"/>
        <pc:sldMkLst>
          <pc:docMk/>
          <pc:sldMk cId="3978408560" sldId="966"/>
        </pc:sldMkLst>
      </pc:sldChg>
      <pc:sldChg chg="del">
        <pc:chgData name="Martin Mc Court" userId="48171174-da37-4611-ab66-3f69fea53ba9" providerId="ADAL" clId="{2E537A4F-BB86-4B74-AEDC-0DBF43ED617C}" dt="2022-03-09T09:13:30.052" v="12" actId="47"/>
        <pc:sldMkLst>
          <pc:docMk/>
          <pc:sldMk cId="4122653524" sldId="980"/>
        </pc:sldMkLst>
      </pc:sldChg>
      <pc:sldChg chg="del">
        <pc:chgData name="Martin Mc Court" userId="48171174-da37-4611-ab66-3f69fea53ba9" providerId="ADAL" clId="{2E537A4F-BB86-4B74-AEDC-0DBF43ED617C}" dt="2022-03-09T08:00:58.087" v="0" actId="47"/>
        <pc:sldMkLst>
          <pc:docMk/>
          <pc:sldMk cId="1199766135" sldId="1052"/>
        </pc:sldMkLst>
      </pc:sldChg>
      <pc:sldChg chg="del">
        <pc:chgData name="Martin Mc Court" userId="48171174-da37-4611-ab66-3f69fea53ba9" providerId="ADAL" clId="{2E537A4F-BB86-4B74-AEDC-0DBF43ED617C}" dt="2022-03-09T08:00:58.087" v="0" actId="47"/>
        <pc:sldMkLst>
          <pc:docMk/>
          <pc:sldMk cId="4051986856" sldId="1054"/>
        </pc:sldMkLst>
      </pc:sldChg>
      <pc:sldChg chg="del">
        <pc:chgData name="Martin Mc Court" userId="48171174-da37-4611-ab66-3f69fea53ba9" providerId="ADAL" clId="{2E537A4F-BB86-4B74-AEDC-0DBF43ED617C}" dt="2022-03-09T08:00:58.087" v="0" actId="47"/>
        <pc:sldMkLst>
          <pc:docMk/>
          <pc:sldMk cId="1079321200" sldId="1055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3220549253" sldId="1059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3587744275" sldId="1060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1675267657" sldId="1061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2179615737" sldId="1062"/>
        </pc:sldMkLst>
      </pc:sldChg>
      <pc:sldChg chg="del">
        <pc:chgData name="Martin Mc Court" userId="48171174-da37-4611-ab66-3f69fea53ba9" providerId="ADAL" clId="{2E537A4F-BB86-4B74-AEDC-0DBF43ED617C}" dt="2022-03-09T09:13:02.712" v="9" actId="47"/>
        <pc:sldMkLst>
          <pc:docMk/>
          <pc:sldMk cId="2574144685" sldId="1071"/>
        </pc:sldMkLst>
      </pc:sldChg>
      <pc:sldChg chg="modSp mod">
        <pc:chgData name="Martin Mc Court" userId="48171174-da37-4611-ab66-3f69fea53ba9" providerId="ADAL" clId="{2E537A4F-BB86-4B74-AEDC-0DBF43ED617C}" dt="2022-03-09T08:08:55.187" v="6" actId="20577"/>
        <pc:sldMkLst>
          <pc:docMk/>
          <pc:sldMk cId="2660041384" sldId="1075"/>
        </pc:sldMkLst>
        <pc:graphicFrameChg chg="modGraphic">
          <ac:chgData name="Martin Mc Court" userId="48171174-da37-4611-ab66-3f69fea53ba9" providerId="ADAL" clId="{2E537A4F-BB86-4B74-AEDC-0DBF43ED617C}" dt="2022-03-09T08:08:55.187" v="6" actId="20577"/>
          <ac:graphicFrameMkLst>
            <pc:docMk/>
            <pc:sldMk cId="2660041384" sldId="1075"/>
            <ac:graphicFrameMk id="5" creationId="{00000000-0000-0000-0000-000000000000}"/>
          </ac:graphicFrameMkLst>
        </pc:graphicFrameChg>
      </pc:sldChg>
      <pc:sldChg chg="del">
        <pc:chgData name="Martin Mc Court" userId="48171174-da37-4611-ab66-3f69fea53ba9" providerId="ADAL" clId="{2E537A4F-BB86-4B74-AEDC-0DBF43ED617C}" dt="2022-03-09T09:13:08.555" v="10" actId="47"/>
        <pc:sldMkLst>
          <pc:docMk/>
          <pc:sldMk cId="1532752531" sldId="1076"/>
        </pc:sldMkLst>
      </pc:sldChg>
      <pc:sldChg chg="del">
        <pc:chgData name="Martin Mc Court" userId="48171174-da37-4611-ab66-3f69fea53ba9" providerId="ADAL" clId="{2E537A4F-BB86-4B74-AEDC-0DBF43ED617C}" dt="2022-03-31T08:08:16.642" v="13" actId="47"/>
        <pc:sldMkLst>
          <pc:docMk/>
          <pc:sldMk cId="2471866069" sldId="1082"/>
        </pc:sldMkLst>
      </pc:sldChg>
      <pc:sldChg chg="del">
        <pc:chgData name="Martin Mc Court" userId="48171174-da37-4611-ab66-3f69fea53ba9" providerId="ADAL" clId="{2E537A4F-BB86-4B74-AEDC-0DBF43ED617C}" dt="2022-03-31T08:08:16.642" v="13" actId="47"/>
        <pc:sldMkLst>
          <pc:docMk/>
          <pc:sldMk cId="725251992" sldId="1083"/>
        </pc:sldMkLst>
      </pc:sldChg>
      <pc:sldChg chg="del">
        <pc:chgData name="Martin Mc Court" userId="48171174-da37-4611-ab66-3f69fea53ba9" providerId="ADAL" clId="{2E537A4F-BB86-4B74-AEDC-0DBF43ED617C}" dt="2022-03-09T09:13:21.127" v="11" actId="47"/>
        <pc:sldMkLst>
          <pc:docMk/>
          <pc:sldMk cId="3462195043" sldId="1086"/>
        </pc:sldMkLst>
      </pc:sldChg>
      <pc:sldChg chg="del">
        <pc:chgData name="Martin Mc Court" userId="48171174-da37-4611-ab66-3f69fea53ba9" providerId="ADAL" clId="{2E537A4F-BB86-4B74-AEDC-0DBF43ED617C}" dt="2022-03-31T08:08:16.642" v="13" actId="47"/>
        <pc:sldMkLst>
          <pc:docMk/>
          <pc:sldMk cId="2873737095" sldId="1087"/>
        </pc:sldMkLst>
      </pc:sldChg>
      <pc:sldChg chg="add del">
        <pc:chgData name="Martin Mc Court" userId="48171174-da37-4611-ab66-3f69fea53ba9" providerId="ADAL" clId="{2E537A4F-BB86-4B74-AEDC-0DBF43ED617C}" dt="2022-03-09T09:12:37.821" v="8" actId="47"/>
        <pc:sldMkLst>
          <pc:docMk/>
          <pc:sldMk cId="1189308752" sldId="1123"/>
        </pc:sldMkLst>
      </pc:sldChg>
      <pc:sldChg chg="del">
        <pc:chgData name="Martin Mc Court" userId="48171174-da37-4611-ab66-3f69fea53ba9" providerId="ADAL" clId="{2E537A4F-BB86-4B74-AEDC-0DBF43ED617C}" dt="2022-03-31T08:08:16.642" v="13" actId="47"/>
        <pc:sldMkLst>
          <pc:docMk/>
          <pc:sldMk cId="1797906835" sldId="1127"/>
        </pc:sldMkLst>
      </pc:sldChg>
      <pc:sldChg chg="del">
        <pc:chgData name="Martin Mc Court" userId="48171174-da37-4611-ab66-3f69fea53ba9" providerId="ADAL" clId="{2E537A4F-BB86-4B74-AEDC-0DBF43ED617C}" dt="2022-03-09T08:00:58.087" v="0" actId="47"/>
        <pc:sldMkLst>
          <pc:docMk/>
          <pc:sldMk cId="3343202960" sldId="1131"/>
        </pc:sldMkLst>
      </pc:sldChg>
      <pc:sldChg chg="del">
        <pc:chgData name="Martin Mc Court" userId="48171174-da37-4611-ab66-3f69fea53ba9" providerId="ADAL" clId="{2E537A4F-BB86-4B74-AEDC-0DBF43ED617C}" dt="2022-03-09T08:00:58.087" v="0" actId="47"/>
        <pc:sldMkLst>
          <pc:docMk/>
          <pc:sldMk cId="122153960" sldId="1132"/>
        </pc:sldMkLst>
      </pc:sldChg>
      <pc:sldChg chg="del">
        <pc:chgData name="Martin Mc Court" userId="48171174-da37-4611-ab66-3f69fea53ba9" providerId="ADAL" clId="{2E537A4F-BB86-4B74-AEDC-0DBF43ED617C}" dt="2022-03-09T08:00:58.087" v="0" actId="47"/>
        <pc:sldMkLst>
          <pc:docMk/>
          <pc:sldMk cId="1736058053" sldId="11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41989" y="4741653"/>
            <a:ext cx="288353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IPv6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31141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IPv6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IPv6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21122</TotalTime>
  <Words>2325</Words>
  <Application>Microsoft Office PowerPoint</Application>
  <PresentationFormat>On-screen Show (16:9)</PresentationFormat>
  <Paragraphs>356</Paragraphs>
  <Slides>30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CiscoSans ExtraLight</vt:lpstr>
      <vt:lpstr>Wingdings</vt:lpstr>
      <vt:lpstr>Default Theme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Martin McCourt</cp:lastModifiedBy>
  <cp:revision>1034</cp:revision>
  <dcterms:created xsi:type="dcterms:W3CDTF">2016-08-22T22:27:36Z</dcterms:created>
  <dcterms:modified xsi:type="dcterms:W3CDTF">2022-03-31T08:08:25Z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