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C10B-1F30-490C-A806-C85C12198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15ACD-89C6-467F-B808-C12C2EC6F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78A3-1078-4E0A-ABAE-B54146F0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9B03-3DC0-44C8-B330-0DEF819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39E6-E3E0-48BD-9F27-04EF9063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9AF5-E7C1-4078-8604-15FC6928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9939C-3D99-4620-8ADA-67EC1C95D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ECE8-A98F-4DCC-A847-E5A4F80B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229B-57AA-470C-869B-038CE001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5072-8A3D-4E86-9FC8-444A95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8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A5E58-6E7A-4A2D-99BE-7957EBEC0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84C5A-2B2B-445A-917B-F08D874A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1354-7376-4B23-8172-17DFFDBB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8BCB-88B3-42C2-BBBA-62FCE9D7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002D-39FE-43F1-B040-26AF909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6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60F-EC22-46FA-AC2F-AA973F6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9542-CBA2-4784-8FDF-FB48434C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6051-8592-430A-A0BC-728BC560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3A5F-8639-479E-B849-17E0D30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5A01-45D9-40B2-9B09-CA31E0A1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7B8E-FA3A-474F-AE36-9965FE7C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EBF6-0230-4D49-9204-F33DEEC40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9843-1E67-413F-9354-EEF9BDBC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13E8-20CD-411A-BC1B-39B2524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39F0-E0B6-493D-9928-B80AA031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2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7A81-C276-4EC0-B079-E2D47B81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878F-6050-40E2-803F-5FE60530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7298-2551-4352-9343-7A9EFB8C1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AA24-1AB6-41BA-A184-BC77DB0E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75BE-A347-460A-AA91-1AF6803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C67A6-D053-4435-82A7-B09AE0C2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6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258C-4AA6-4D69-9482-0C7592D8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095A-68E2-4C05-81EA-4E6EAE07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5FF31-4B06-4382-B474-8F19740B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12F01-D540-43A0-8928-2D37E2395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BB6F3-E065-453E-96A0-1ED52C0EA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7A62-E725-403D-AF3B-4FFF2ACE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FC9D5-C3FC-41C7-B6F3-15E1981A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21CA-68AE-49A8-B28E-1053E8A1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30B3-E4A1-41DA-AAC8-380C9B4B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BD9D0-CDA6-4B5A-8DD2-AF009A83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2EA5C-4213-4FA3-9C85-FE810836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42F67-A626-414A-91A5-693D1960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7F668-DC3F-410D-B652-753D28B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44A2F-C88C-4340-9127-CBAB5D8F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42BA-F549-4F76-8978-EEF68BEA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648-5151-44C3-A6BC-650B836D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155A-B876-47ED-A6F5-D0740B30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BE1B-46F1-4E8F-8A14-818D5CB7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619B-97A5-44B4-916F-117769B3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05FE5-75E6-40DA-B209-FE0E72E4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A16A-C1CE-4DF2-8590-BBE9837A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3E6E-F640-404D-BDF8-0A669305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5A5FD-1ED3-496D-B2DC-9DFB245E1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5B3D1-0615-482D-A777-C6E2AD0F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FEDCA-DB78-4E23-A561-E0A06391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552F-8F04-4DFF-AF27-BC7DBC2B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1B86-DD4A-492F-BCB4-C035EEC2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1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ABE27-9B79-4C6E-B1E8-39C655F9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234AC-D289-4DD3-A570-938CF4CF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71DD-3541-4F36-A390-D85CCFB7D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B85C-E830-4C4C-8362-9D0E6EA769B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F626-F58E-439E-8A03-ADC7086C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0E9D-280B-484B-9782-50ECDFB75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A77B-75B2-4F63-B347-193EA45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A262-5054-4CC7-852F-5DD06F5D0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Vhvhjvhjj</a:t>
            </a:r>
            <a:br>
              <a:rPr lang="en-IN" dirty="0"/>
            </a:br>
            <a:r>
              <a:rPr lang="en-IN"/>
              <a:t>vcb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ED5BA-323F-48D2-B2D2-AA82F140F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Vhvhjvhjj vcb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Vhvhjvhjj vcb</dc:title>
  <dc:creator>Sehajpreet Singh</dc:creator>
  <cp:lastModifiedBy>Sehajpreet Singh</cp:lastModifiedBy>
  <cp:revision>1</cp:revision>
  <dcterms:created xsi:type="dcterms:W3CDTF">2020-01-06T07:56:42Z</dcterms:created>
  <dcterms:modified xsi:type="dcterms:W3CDTF">2020-01-06T07:56:50Z</dcterms:modified>
</cp:coreProperties>
</file>