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7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5866-D363-4186-91EC-6D22B250E34B}" type="datetimeFigureOut">
              <a:rPr lang="en-IN" smtClean="0"/>
              <a:t>22-11-2019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D217AB-D4EC-42CF-91E5-C6EAC7E5443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0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658-10C1-467A-8C39-E3D12732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Billing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7028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3F7E-1B4C-43D0-BF10-34FAF961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item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37F3F6-DE68-4F8A-A6B3-11B63E6BD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428921"/>
            <a:ext cx="7121576" cy="40247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3502-4589-4DE3-8414-199F5BB28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Item number is used as primary key to retrieve data from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Updating of data can be done.</a:t>
            </a:r>
          </a:p>
        </p:txBody>
      </p:sp>
    </p:spTree>
    <p:extLst>
      <p:ext uri="{BB962C8B-B14F-4D97-AF65-F5344CB8AC3E}">
        <p14:creationId xmlns:p14="http://schemas.microsoft.com/office/powerpoint/2010/main" val="607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0621-AA7E-4425-B077-275E581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bill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9B5E53-B0E8-41CE-89D1-EF98DED7D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7" y="798973"/>
            <a:ext cx="6915009" cy="4537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BA78F-87C0-4903-9348-BC97C215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Bill is created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Item numbers and customers can be added those are already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security</a:t>
            </a:r>
          </a:p>
        </p:txBody>
      </p:sp>
    </p:spTree>
    <p:extLst>
      <p:ext uri="{BB962C8B-B14F-4D97-AF65-F5344CB8AC3E}">
        <p14:creationId xmlns:p14="http://schemas.microsoft.com/office/powerpoint/2010/main" val="3282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B325-7AAC-47AA-B2A9-22E6AC21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bills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EF83E-AF3B-43EF-9A59-C4464D9A6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92" y="1371600"/>
            <a:ext cx="7049126" cy="34729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24151-42A1-436F-AC94-1C56483E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Bills created and saved to as pdf format. </a:t>
            </a:r>
          </a:p>
        </p:txBody>
      </p:sp>
    </p:spTree>
    <p:extLst>
      <p:ext uri="{BB962C8B-B14F-4D97-AF65-F5344CB8AC3E}">
        <p14:creationId xmlns:p14="http://schemas.microsoft.com/office/powerpoint/2010/main" val="399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7422-80AC-4424-A054-75A6860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301-B64E-4C7B-84C9-C94722A9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has been developed with much care and is free of errors and at the same time is efficient and not time consuming. The purpose </a:t>
            </a:r>
            <a:r>
              <a:rPr lang="en-IN"/>
              <a:t>of the </a:t>
            </a:r>
            <a:r>
              <a:rPr lang="en-IN" dirty="0"/>
              <a:t>project was to develop a window based application from which a user can create bills. </a:t>
            </a:r>
          </a:p>
        </p:txBody>
      </p:sp>
    </p:spTree>
    <p:extLst>
      <p:ext uri="{BB962C8B-B14F-4D97-AF65-F5344CB8AC3E}">
        <p14:creationId xmlns:p14="http://schemas.microsoft.com/office/powerpoint/2010/main" val="5567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2E77-8143-42C6-A912-C47FF97D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646A-10F1-4CDF-A66C-41694BA7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implementation.</a:t>
            </a:r>
          </a:p>
          <a:p>
            <a:r>
              <a:rPr lang="en-IN" dirty="0"/>
              <a:t>More visual data representation can be done using matplotlib and seaborn libraries.</a:t>
            </a:r>
          </a:p>
        </p:txBody>
      </p:sp>
    </p:spTree>
    <p:extLst>
      <p:ext uri="{BB962C8B-B14F-4D97-AF65-F5344CB8AC3E}">
        <p14:creationId xmlns:p14="http://schemas.microsoft.com/office/powerpoint/2010/main" val="28747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00F-6445-4FE5-A9C7-22DEA2D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D7D0-FC47-4264-B44A-41AD099D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Screenshots</a:t>
            </a:r>
          </a:p>
          <a:p>
            <a:r>
              <a:rPr lang="en-IN" dirty="0"/>
              <a:t>Functioning</a:t>
            </a:r>
          </a:p>
          <a:p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9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6C32-C63F-4C77-BBF7-898800DC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5B0A-0A1F-4F64-A211-684EFFC5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project will solve the following objectives: - </a:t>
            </a:r>
          </a:p>
          <a:p>
            <a:r>
              <a:rPr lang="en-IN" dirty="0"/>
              <a:t> Add and maintains records of available products. </a:t>
            </a:r>
          </a:p>
          <a:p>
            <a:r>
              <a:rPr lang="en-IN" dirty="0"/>
              <a:t> Add and maintains customer details. </a:t>
            </a:r>
          </a:p>
          <a:p>
            <a:r>
              <a:rPr lang="en-IN" dirty="0"/>
              <a:t> Provides convenient solution of billing pattern. </a:t>
            </a:r>
          </a:p>
          <a:p>
            <a:r>
              <a:rPr lang="en-IN" dirty="0"/>
              <a:t> Make an easy to use environment for users. </a:t>
            </a:r>
          </a:p>
          <a:p>
            <a:r>
              <a:rPr lang="en-IN" dirty="0"/>
              <a:t>Practice PYTHON as window </a:t>
            </a:r>
            <a:r>
              <a:rPr lang="en-IN"/>
              <a:t>application language.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1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865C-CC3F-4BCF-BF05-BF9CCCF5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710" y="2650904"/>
            <a:ext cx="9603275" cy="1049235"/>
          </a:xfrm>
        </p:spPr>
        <p:txBody>
          <a:bodyPr/>
          <a:lstStyle/>
          <a:p>
            <a:r>
              <a:rPr lang="en-IN" dirty="0"/>
              <a:t>Screenshots and functioning</a:t>
            </a:r>
          </a:p>
        </p:txBody>
      </p:sp>
    </p:spTree>
    <p:extLst>
      <p:ext uri="{BB962C8B-B14F-4D97-AF65-F5344CB8AC3E}">
        <p14:creationId xmlns:p14="http://schemas.microsoft.com/office/powerpoint/2010/main" val="41589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8C39-5C8D-4265-BB57-F6BBE0F8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85" y="1822831"/>
            <a:ext cx="3273099" cy="1223258"/>
          </a:xfrm>
        </p:spPr>
        <p:txBody>
          <a:bodyPr/>
          <a:lstStyle/>
          <a:p>
            <a:r>
              <a:rPr lang="en-IN" dirty="0"/>
              <a:t>Opening of the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DBCAB5-280C-4E16-8071-F3257300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50" y="467612"/>
            <a:ext cx="6667866" cy="51569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568E9-3E02-45C1-B702-2EFDCEC7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Hash algorithm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time setting of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 - 512</a:t>
            </a:r>
          </a:p>
        </p:txBody>
      </p:sp>
    </p:spTree>
    <p:extLst>
      <p:ext uri="{BB962C8B-B14F-4D97-AF65-F5344CB8AC3E}">
        <p14:creationId xmlns:p14="http://schemas.microsoft.com/office/powerpoint/2010/main" val="217138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E747-DA2A-4876-99D7-60856BB8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window panel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29B627-3640-4EE3-9DF1-3AA45BC5E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428921"/>
            <a:ext cx="7008354" cy="39607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B8436-925E-48CC-AAD0-F9E00D80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4156029" cy="250071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 functioning are given: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Edit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Exit </a:t>
            </a:r>
          </a:p>
        </p:txBody>
      </p:sp>
    </p:spTree>
    <p:extLst>
      <p:ext uri="{BB962C8B-B14F-4D97-AF65-F5344CB8AC3E}">
        <p14:creationId xmlns:p14="http://schemas.microsoft.com/office/powerpoint/2010/main" val="116226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CF81-E55F-41B3-A70F-2DA5D1BB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customer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E83E61-2082-466D-905D-2F2188E75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73" y="1327638"/>
            <a:ext cx="7058096" cy="3988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777EC-4108-4ACF-A09C-DE7CB278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We can add new customer using this window. All types of validations are applied. After that data is saved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4631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9E77-6BA2-4263-99F4-2FA1F1C9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item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55500E-B430-42C3-9077-42125B6C9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428921"/>
            <a:ext cx="6899450" cy="38992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FDE6E-A938-46E2-B2C7-38AA95DA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products of company in this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text box values are verified first before entering database.</a:t>
            </a:r>
          </a:p>
        </p:txBody>
      </p:sp>
    </p:spTree>
    <p:extLst>
      <p:ext uri="{BB962C8B-B14F-4D97-AF65-F5344CB8AC3E}">
        <p14:creationId xmlns:p14="http://schemas.microsoft.com/office/powerpoint/2010/main" val="32493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1E10-46CB-4D50-819F-0AD1270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customer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D0A1F9-8A3F-4094-A777-7B97ECBC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7" y="1428921"/>
            <a:ext cx="7037143" cy="39770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4DB5-7BDF-4453-9B81-F17859D6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using mobile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Mobile number is a primary key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already stored in database gets retrieved and updated again.</a:t>
            </a:r>
          </a:p>
        </p:txBody>
      </p:sp>
    </p:spTree>
    <p:extLst>
      <p:ext uri="{BB962C8B-B14F-4D97-AF65-F5344CB8AC3E}">
        <p14:creationId xmlns:p14="http://schemas.microsoft.com/office/powerpoint/2010/main" val="3777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Billing Management System</vt:lpstr>
      <vt:lpstr>Topics covered</vt:lpstr>
      <vt:lpstr>objective</vt:lpstr>
      <vt:lpstr>Screenshots and functioning</vt:lpstr>
      <vt:lpstr>Opening of the project</vt:lpstr>
      <vt:lpstr>Main window panel</vt:lpstr>
      <vt:lpstr>Add customer</vt:lpstr>
      <vt:lpstr>Add item</vt:lpstr>
      <vt:lpstr>Edit customer</vt:lpstr>
      <vt:lpstr>Edit item</vt:lpstr>
      <vt:lpstr>Create bill</vt:lpstr>
      <vt:lpstr>Saving bills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Management System</dc:title>
  <dc:creator>Sehajpreet Singh</dc:creator>
  <cp:lastModifiedBy>Sehajpreet Singh</cp:lastModifiedBy>
  <cp:revision>16</cp:revision>
  <dcterms:created xsi:type="dcterms:W3CDTF">2019-11-20T07:31:51Z</dcterms:created>
  <dcterms:modified xsi:type="dcterms:W3CDTF">2019-11-21T19:51:55Z</dcterms:modified>
</cp:coreProperties>
</file>