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>
      <p:cViewPr>
        <p:scale>
          <a:sx n="66" d="100"/>
          <a:sy n="66" d="100"/>
        </p:scale>
        <p:origin x="112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35D1-CD51-4C2E-ABBD-1C13CCE5A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7E859-AB5C-4619-AC3B-FFAD0005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B088-75B5-40D4-9D49-8C6FDFE7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5725-1B9A-448C-B947-EBE78BD9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ADFF-AA0D-4CE4-B4A0-426C9D87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9722-D537-4F3A-8CEA-C4FE9B93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8DA9A-1E46-4A92-A435-C1F5DD1AC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4E301-0164-4C2C-A48B-30501787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5123-8843-4742-81ED-446E2273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7F953-F440-4124-B78A-CA435E30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ECB77-84DC-43C2-ACE5-2ECCC9569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753A9-9DD6-40FE-B94C-9873992C2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58D5E-415B-4B01-8497-124522A1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84A1-7843-4CE8-AA8E-50C7D339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7947-66A6-436D-8543-7D9A8605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3A4C-7163-4B76-804B-21BDCD4E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3511-1420-4AD1-88B3-1BBC910B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AE0F-E7EF-4F57-8097-49BE4A51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7054-7C32-463B-A34E-1ADC45EE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457B-CA80-40EE-BA5B-907CA583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CF45-9AFA-4049-818C-74228577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6888-B6BB-4324-847E-5D7A6ABD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AA39-4EE0-464A-A964-D9F340A5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EDF2-90C2-4323-AFD0-22C04467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0FEE-6F83-493C-9845-E53F1422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1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8490-6F77-4634-B999-9E6537C7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03B7-4E55-423E-83D0-A5D836BC1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C40A-965B-42CC-B85E-DFE4F405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C9FF-5C2B-4A2D-BC33-87BB6516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4BB46-6DEF-4BFD-B711-A442485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308C-0938-4505-A208-890A2A27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6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6E5-B9BB-4191-B27B-A5829215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D4BB-F515-4F66-ACB1-75938572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0FF51-81FC-4513-9EA1-89A727C7C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B15B9-A3C9-422C-85BE-7F4BE305B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DB2C-316F-443B-8DE3-14B44C9F1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213D3-9B05-49D2-8401-FD5FE0AD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3A2B-01F8-4929-B2F4-2118371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01622-7FA1-4449-8098-823AF102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9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5EE8-AE4B-424D-AB33-9F6ADA19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6A0E-B09F-444C-A012-BFCAFC62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5AF5A-4668-493D-8AA1-85302837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C672B-A17F-46F3-80D6-79025EEA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34A03-5B4E-434C-B0DF-2E5031D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1C523-39DE-48CE-A949-19D62821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FE4D-BA04-4492-BDB5-124957E7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307-CFAD-4F74-9A19-78027536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492E-3ABE-4FD1-AF1E-B0D9B451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EE32C-61B0-4B38-9BA3-E44C4A78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398D-A845-42A7-975E-D34FFB28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7FD21-5186-41D3-887F-616DBEB1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E06D8-4ED0-4F06-A0E6-C4DD8292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5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C12E-34E4-4F5E-B334-F341701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7B651-F185-4E2B-8115-DC34E5AD7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F77EC-C3BD-42E5-81B9-D9910813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F55B3-377C-4E4A-9DB3-C05B2AE4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4DF9-503E-4043-A210-C29DBA43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2C75C-42A9-4398-BA38-5B98AD0B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8E654-4075-4E31-8A01-0FA19649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231A-BD81-4DF9-A6BD-7E5DA5B8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6AF67-BE36-45BB-953D-CFD5D41D0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B019-FEE9-410B-98F6-AB9BABA81E3A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6945-2E63-4B77-98D8-5ED2C3808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4DA4-BF68-4E55-9F39-BED77DDC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DA888-E2C5-403F-B044-D7D8B379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712A-AE23-4828-A3DB-9A4A77FEC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Boyer Moore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AB024-5546-4FB7-99C3-6594B220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1286" y="3602038"/>
            <a:ext cx="3906714" cy="1655762"/>
          </a:xfrm>
        </p:spPr>
        <p:txBody>
          <a:bodyPr/>
          <a:lstStyle/>
          <a:p>
            <a:r>
              <a:rPr lang="en-IN" dirty="0"/>
              <a:t>Submitted by: Gursimar Kaur</a:t>
            </a:r>
          </a:p>
          <a:p>
            <a:r>
              <a:rPr lang="en-IN" dirty="0"/>
              <a:t>Un. R. No.  1820036 </a:t>
            </a:r>
          </a:p>
        </p:txBody>
      </p:sp>
    </p:spTree>
    <p:extLst>
      <p:ext uri="{BB962C8B-B14F-4D97-AF65-F5344CB8AC3E}">
        <p14:creationId xmlns:p14="http://schemas.microsoft.com/office/powerpoint/2010/main" val="17893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60FC-D354-4B3F-AAC5-5799BF60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0"/>
            <a:ext cx="10515600" cy="614615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800"/>
              </a:spcBef>
            </a:pPr>
            <a:r>
              <a:rPr lang="en-IN" dirty="0"/>
              <a:t>Used for string matching.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Better than Knuth-Morris-Pratt (as not efficient when search text is too big/ repeated text).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It scans characters of pattern from right to left.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It is standard benchmark for string search algorithm.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Backward Approach is applied.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Characters are compared equal to length of pattern.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Two strategies are used in this method.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Best of two approaches is selected. (When a mismatch occurs, the algo calculates a variation using both approaches and selects the more significant shift. Thus BMA uses most effective strategy for each case.)</a:t>
            </a:r>
          </a:p>
        </p:txBody>
      </p:sp>
    </p:spTree>
    <p:extLst>
      <p:ext uri="{BB962C8B-B14F-4D97-AF65-F5344CB8AC3E}">
        <p14:creationId xmlns:p14="http://schemas.microsoft.com/office/powerpoint/2010/main" val="241701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201-4EA9-435F-9E3E-E7B5BA81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Strategies used are called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7EBC-5A24-402E-A979-7603D61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Bad character Heuristics.</a:t>
            </a:r>
          </a:p>
          <a:p>
            <a:r>
              <a:rPr lang="en-IN" dirty="0"/>
              <a:t>Good suffix Heuristics.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(HEURISTICS: Used to reduce the search and heuristics means to find take a decision the can or can’t be optimal solution. No guarantee of the solution is there.)</a:t>
            </a:r>
          </a:p>
        </p:txBody>
      </p:sp>
    </p:spTree>
    <p:extLst>
      <p:ext uri="{BB962C8B-B14F-4D97-AF65-F5344CB8AC3E}">
        <p14:creationId xmlns:p14="http://schemas.microsoft.com/office/powerpoint/2010/main" val="218613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C317-E499-41DF-A48A-D484C046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Bad Character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4FF6-6340-4E4D-9E68-FCC02C5F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7641"/>
          </a:xfrm>
        </p:spPr>
        <p:txBody>
          <a:bodyPr/>
          <a:lstStyle/>
          <a:p>
            <a:r>
              <a:rPr lang="en-IN" dirty="0"/>
              <a:t>Upon every mismatch, skip alignments until</a:t>
            </a:r>
          </a:p>
          <a:p>
            <a:pPr marL="1428750" lvl="2" indent="-514350">
              <a:buFont typeface="+mj-lt"/>
              <a:buAutoNum type="alphaUcPeriod"/>
            </a:pPr>
            <a:r>
              <a:rPr lang="en-IN" sz="2800" dirty="0"/>
              <a:t>Mismatch becomes a match.</a:t>
            </a:r>
          </a:p>
          <a:p>
            <a:pPr marL="1428750" lvl="2" indent="-514350">
              <a:buFont typeface="+mj-lt"/>
              <a:buAutoNum type="alphaUcPeriod"/>
            </a:pPr>
            <a:r>
              <a:rPr lang="en-IN" sz="2800" dirty="0"/>
              <a:t>P moves past mismatched character. </a:t>
            </a:r>
            <a:endParaRPr lang="en-IN" dirty="0"/>
          </a:p>
          <a:p>
            <a:r>
              <a:rPr lang="en-IN" dirty="0"/>
              <a:t>Example: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DFA1B-BBC7-420B-B890-A439EB1A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3" y="4105737"/>
            <a:ext cx="11055933" cy="547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70127-BC16-4B04-8510-1635F221E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3" y="4934944"/>
            <a:ext cx="4918367" cy="5472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55DD51-4C95-43FC-9899-93F9C7F19670}"/>
              </a:ext>
            </a:extLst>
          </p:cNvPr>
          <p:cNvCxnSpPr/>
          <p:nvPr/>
        </p:nvCxnSpPr>
        <p:spPr>
          <a:xfrm>
            <a:off x="5081286" y="465302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CC02A-2ED0-4F04-AB14-F0A62B0B5B45}"/>
              </a:ext>
            </a:extLst>
          </p:cNvPr>
          <p:cNvCxnSpPr>
            <a:cxnSpLocks/>
          </p:cNvCxnSpPr>
          <p:nvPr/>
        </p:nvCxnSpPr>
        <p:spPr>
          <a:xfrm>
            <a:off x="4492909" y="4653023"/>
            <a:ext cx="0" cy="3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8358C8-3700-4A99-BD4E-AA72A031B89A}"/>
              </a:ext>
            </a:extLst>
          </p:cNvPr>
          <p:cNvCxnSpPr/>
          <p:nvPr/>
        </p:nvCxnSpPr>
        <p:spPr>
          <a:xfrm>
            <a:off x="3948896" y="4654950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9CC665CB-0CA5-4AB0-91F9-78CC55714875}"/>
              </a:ext>
            </a:extLst>
          </p:cNvPr>
          <p:cNvSpPr/>
          <p:nvPr/>
        </p:nvSpPr>
        <p:spPr>
          <a:xfrm>
            <a:off x="3217762" y="4653023"/>
            <a:ext cx="281652" cy="30699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6EBA1C-6654-4CE7-AED4-8BDAFA89C8FE}"/>
              </a:ext>
            </a:extLst>
          </p:cNvPr>
          <p:cNvSpPr/>
          <p:nvPr/>
        </p:nvSpPr>
        <p:spPr>
          <a:xfrm>
            <a:off x="2974694" y="4105737"/>
            <a:ext cx="524720" cy="547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001052-BAC4-4B0C-A9DC-A6591A483B07}"/>
              </a:ext>
            </a:extLst>
          </p:cNvPr>
          <p:cNvSpPr/>
          <p:nvPr/>
        </p:nvSpPr>
        <p:spPr>
          <a:xfrm>
            <a:off x="1124674" y="4952620"/>
            <a:ext cx="524720" cy="547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707035-64F8-4324-AF5E-2998AC84B349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1387034" y="4653023"/>
            <a:ext cx="185002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861540-0DBD-4024-961F-D1A5226447BD}"/>
              </a:ext>
            </a:extLst>
          </p:cNvPr>
          <p:cNvSpPr txBox="1"/>
          <p:nvPr/>
        </p:nvSpPr>
        <p:spPr>
          <a:xfrm>
            <a:off x="1053296" y="567159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</a:t>
            </a:r>
            <a:r>
              <a:rPr lang="en-IN" sz="2800" baseline="30000" dirty="0"/>
              <a:t>st</a:t>
            </a:r>
            <a:r>
              <a:rPr lang="en-IN" sz="2800" dirty="0"/>
              <a:t> rule used</a:t>
            </a:r>
          </a:p>
        </p:txBody>
      </p:sp>
    </p:spTree>
    <p:extLst>
      <p:ext uri="{BB962C8B-B14F-4D97-AF65-F5344CB8AC3E}">
        <p14:creationId xmlns:p14="http://schemas.microsoft.com/office/powerpoint/2010/main" val="330574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081EA-95E5-4D59-98B5-AFAD9953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0" y="1096319"/>
            <a:ext cx="11055933" cy="547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0F494-CADA-4656-8A74-1ADD785CA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60" y="1925526"/>
            <a:ext cx="4918367" cy="5472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23DD5E-18CC-4F99-86A7-BFD0276DDB2F}"/>
              </a:ext>
            </a:extLst>
          </p:cNvPr>
          <p:cNvCxnSpPr/>
          <p:nvPr/>
        </p:nvCxnSpPr>
        <p:spPr>
          <a:xfrm>
            <a:off x="6886936" y="1643605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4D7DC32-1FB6-4E06-8229-7E5F82451041}"/>
              </a:ext>
            </a:extLst>
          </p:cNvPr>
          <p:cNvSpPr/>
          <p:nvPr/>
        </p:nvSpPr>
        <p:spPr>
          <a:xfrm>
            <a:off x="6096000" y="1643605"/>
            <a:ext cx="281652" cy="30699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D0554-BD6D-4349-8CAD-BC01AF395CD3}"/>
              </a:ext>
            </a:extLst>
          </p:cNvPr>
          <p:cNvSpPr/>
          <p:nvPr/>
        </p:nvSpPr>
        <p:spPr>
          <a:xfrm>
            <a:off x="5974466" y="1121397"/>
            <a:ext cx="524720" cy="547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E20AB6-4D62-4D21-AA71-4FE0BDA9D9C4}"/>
              </a:ext>
            </a:extLst>
          </p:cNvPr>
          <p:cNvSpPr/>
          <p:nvPr/>
        </p:nvSpPr>
        <p:spPr>
          <a:xfrm>
            <a:off x="1753473" y="1950604"/>
            <a:ext cx="524720" cy="547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0C685-E50C-4F23-A3E8-08C28695109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15833" y="1630189"/>
            <a:ext cx="4080168" cy="32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7D3B7-A7E5-42C0-ACEC-3646A56C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3" y="3812825"/>
            <a:ext cx="11055933" cy="547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B4214E-721D-4605-BFE4-18DCC7C3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89" y="4659082"/>
            <a:ext cx="4918367" cy="5472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F5DB1A-1339-4A6A-B492-EDFF87678015}"/>
              </a:ext>
            </a:extLst>
          </p:cNvPr>
          <p:cNvCxnSpPr/>
          <p:nvPr/>
        </p:nvCxnSpPr>
        <p:spPr>
          <a:xfrm>
            <a:off x="7039336" y="4342436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0407C-1A1A-4DD2-BB01-4929368E46B2}"/>
              </a:ext>
            </a:extLst>
          </p:cNvPr>
          <p:cNvCxnSpPr/>
          <p:nvPr/>
        </p:nvCxnSpPr>
        <p:spPr>
          <a:xfrm>
            <a:off x="7594920" y="438115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DADC21-17AF-4DBB-BDF5-FEE76BC3246B}"/>
              </a:ext>
            </a:extLst>
          </p:cNvPr>
          <p:cNvCxnSpPr/>
          <p:nvPr/>
        </p:nvCxnSpPr>
        <p:spPr>
          <a:xfrm>
            <a:off x="8219953" y="4360111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F4644-32CC-4851-BC4D-BC1C9EDD04DC}"/>
              </a:ext>
            </a:extLst>
          </p:cNvPr>
          <p:cNvCxnSpPr/>
          <p:nvPr/>
        </p:nvCxnSpPr>
        <p:spPr>
          <a:xfrm>
            <a:off x="8833412" y="4377161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BAE13-48A1-432A-B086-53CB78B2D7E3}"/>
              </a:ext>
            </a:extLst>
          </p:cNvPr>
          <p:cNvCxnSpPr/>
          <p:nvPr/>
        </p:nvCxnSpPr>
        <p:spPr>
          <a:xfrm>
            <a:off x="9435295" y="4377161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D33756-74E5-45DF-B95D-9E9E286D9861}"/>
              </a:ext>
            </a:extLst>
          </p:cNvPr>
          <p:cNvCxnSpPr/>
          <p:nvPr/>
        </p:nvCxnSpPr>
        <p:spPr>
          <a:xfrm>
            <a:off x="10025604" y="4360111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CBA8E-5411-4BB7-B83C-5F35FF7C3928}"/>
              </a:ext>
            </a:extLst>
          </p:cNvPr>
          <p:cNvCxnSpPr/>
          <p:nvPr/>
        </p:nvCxnSpPr>
        <p:spPr>
          <a:xfrm>
            <a:off x="10569614" y="4342435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E90D4F-A43F-4FFD-B0DC-3E8883F5E770}"/>
              </a:ext>
            </a:extLst>
          </p:cNvPr>
          <p:cNvCxnSpPr/>
          <p:nvPr/>
        </p:nvCxnSpPr>
        <p:spPr>
          <a:xfrm>
            <a:off x="11217796" y="4360111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2076EB-E95B-4D1A-B972-4E0DE8031C75}"/>
              </a:ext>
            </a:extLst>
          </p:cNvPr>
          <p:cNvSpPr txBox="1"/>
          <p:nvPr/>
        </p:nvSpPr>
        <p:spPr>
          <a:xfrm>
            <a:off x="1020500" y="288402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</a:t>
            </a:r>
            <a:r>
              <a:rPr lang="en-IN" sz="2800" baseline="30000" dirty="0"/>
              <a:t>nd</a:t>
            </a:r>
            <a:r>
              <a:rPr lang="en-IN" sz="2800" dirty="0"/>
              <a:t> rule used</a:t>
            </a:r>
          </a:p>
        </p:txBody>
      </p:sp>
    </p:spTree>
    <p:extLst>
      <p:ext uri="{BB962C8B-B14F-4D97-AF65-F5344CB8AC3E}">
        <p14:creationId xmlns:p14="http://schemas.microsoft.com/office/powerpoint/2010/main" val="332593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27BA7F-2C11-4913-81AB-923DA799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Good Suffix Rule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54C65-59BF-4A8C-AC49-35BB82FC8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7641"/>
          </a:xfrm>
        </p:spPr>
        <p:txBody>
          <a:bodyPr/>
          <a:lstStyle/>
          <a:p>
            <a:r>
              <a:rPr lang="en-IN" dirty="0"/>
              <a:t>Let ‘t’ be matched by inner loop; skip until</a:t>
            </a:r>
          </a:p>
          <a:p>
            <a:pPr marL="1428750" lvl="2" indent="-514350">
              <a:buFont typeface="+mj-lt"/>
              <a:buAutoNum type="alphaUcPeriod"/>
            </a:pPr>
            <a:r>
              <a:rPr lang="en-IN" sz="2800" dirty="0"/>
              <a:t>There are no mismatches between P and ‘t’.</a:t>
            </a:r>
          </a:p>
          <a:p>
            <a:pPr marL="1428750" lvl="2" indent="-514350">
              <a:buFont typeface="+mj-lt"/>
              <a:buAutoNum type="alphaUcPeriod"/>
            </a:pPr>
            <a:r>
              <a:rPr lang="en-IN" sz="2800" dirty="0"/>
              <a:t>P moves past ‘t’.</a:t>
            </a:r>
            <a:endParaRPr lang="en-IN" dirty="0"/>
          </a:p>
          <a:p>
            <a:r>
              <a:rPr lang="en-IN" dirty="0"/>
              <a:t>Example: 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43336B-D552-4B14-8AD9-29D5616C9A26}"/>
              </a:ext>
            </a:extLst>
          </p:cNvPr>
          <p:cNvCxnSpPr/>
          <p:nvPr/>
        </p:nvCxnSpPr>
        <p:spPr>
          <a:xfrm>
            <a:off x="6096000" y="4659926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0A1C6B-EDC3-4323-AAD3-3803EA75CD93}"/>
              </a:ext>
            </a:extLst>
          </p:cNvPr>
          <p:cNvCxnSpPr>
            <a:cxnSpLocks/>
          </p:cNvCxnSpPr>
          <p:nvPr/>
        </p:nvCxnSpPr>
        <p:spPr>
          <a:xfrm>
            <a:off x="5314712" y="4659926"/>
            <a:ext cx="0" cy="30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F375B1-FA93-4677-9D59-B468C32D184F}"/>
              </a:ext>
            </a:extLst>
          </p:cNvPr>
          <p:cNvCxnSpPr/>
          <p:nvPr/>
        </p:nvCxnSpPr>
        <p:spPr>
          <a:xfrm>
            <a:off x="4712825" y="465302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7050D25-B63D-45C9-A09B-1D9B9FD1DA27}"/>
              </a:ext>
            </a:extLst>
          </p:cNvPr>
          <p:cNvSpPr/>
          <p:nvPr/>
        </p:nvSpPr>
        <p:spPr>
          <a:xfrm>
            <a:off x="3994231" y="4635811"/>
            <a:ext cx="281652" cy="30699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6D25E-F834-4674-8D9B-130EB323192C}"/>
              </a:ext>
            </a:extLst>
          </p:cNvPr>
          <p:cNvSpPr txBox="1"/>
          <p:nvPr/>
        </p:nvSpPr>
        <p:spPr>
          <a:xfrm>
            <a:off x="5220182" y="3339877"/>
            <a:ext cx="43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CF99B6-F1CE-4CA6-A4D6-693CECC8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3" y="4054034"/>
            <a:ext cx="11055933" cy="547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3E1EEC-2E65-4588-97B2-DC7B46CA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3" y="4983194"/>
            <a:ext cx="5890638" cy="52322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96780-FD5D-400A-9686-99449CA4B137}"/>
              </a:ext>
            </a:extLst>
          </p:cNvPr>
          <p:cNvCxnSpPr>
            <a:cxnSpLocks/>
          </p:cNvCxnSpPr>
          <p:nvPr/>
        </p:nvCxnSpPr>
        <p:spPr>
          <a:xfrm flipV="1">
            <a:off x="4490977" y="3883288"/>
            <a:ext cx="1967694" cy="2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741295E-E3B5-4FFE-82C9-8F971CD7BADB}"/>
              </a:ext>
            </a:extLst>
          </p:cNvPr>
          <p:cNvSpPr/>
          <p:nvPr/>
        </p:nvSpPr>
        <p:spPr>
          <a:xfrm>
            <a:off x="1753472" y="4936872"/>
            <a:ext cx="1803795" cy="676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8BDAD5-9717-492D-B8D9-824FA652E2FF}"/>
              </a:ext>
            </a:extLst>
          </p:cNvPr>
          <p:cNvSpPr txBox="1"/>
          <p:nvPr/>
        </p:nvSpPr>
        <p:spPr>
          <a:xfrm>
            <a:off x="1020500" y="573139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</a:t>
            </a:r>
            <a:r>
              <a:rPr lang="en-IN" sz="2800" baseline="30000" dirty="0"/>
              <a:t>st</a:t>
            </a:r>
            <a:r>
              <a:rPr lang="en-IN" sz="2800" dirty="0"/>
              <a:t> rule used</a:t>
            </a:r>
          </a:p>
        </p:txBody>
      </p:sp>
    </p:spTree>
    <p:extLst>
      <p:ext uri="{BB962C8B-B14F-4D97-AF65-F5344CB8AC3E}">
        <p14:creationId xmlns:p14="http://schemas.microsoft.com/office/powerpoint/2010/main" val="36005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5ED36-4D0B-4486-B8B7-3FBD25E2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3" y="685801"/>
            <a:ext cx="11055933" cy="547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1722C-1460-4328-A688-6F656999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80" y="1557088"/>
            <a:ext cx="5890638" cy="5232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88A29F-20B3-456D-A4FB-F6248FA93B0D}"/>
              </a:ext>
            </a:extLst>
          </p:cNvPr>
          <p:cNvCxnSpPr/>
          <p:nvPr/>
        </p:nvCxnSpPr>
        <p:spPr>
          <a:xfrm>
            <a:off x="8596132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790F8-C4DE-4F30-861B-CE574CAD5F08}"/>
              </a:ext>
            </a:extLst>
          </p:cNvPr>
          <p:cNvCxnSpPr/>
          <p:nvPr/>
        </p:nvCxnSpPr>
        <p:spPr>
          <a:xfrm>
            <a:off x="8019327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4F2B53-2D83-440F-BDBF-ECFB85A27526}"/>
              </a:ext>
            </a:extLst>
          </p:cNvPr>
          <p:cNvCxnSpPr/>
          <p:nvPr/>
        </p:nvCxnSpPr>
        <p:spPr>
          <a:xfrm>
            <a:off x="7347995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DE4A3-58F5-498F-99FD-7FA88DBE25BF}"/>
              </a:ext>
            </a:extLst>
          </p:cNvPr>
          <p:cNvCxnSpPr/>
          <p:nvPr/>
        </p:nvCxnSpPr>
        <p:spPr>
          <a:xfrm>
            <a:off x="6655443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80B00D-48E2-4A03-8C41-83F097205BDD}"/>
              </a:ext>
            </a:extLst>
          </p:cNvPr>
          <p:cNvCxnSpPr/>
          <p:nvPr/>
        </p:nvCxnSpPr>
        <p:spPr>
          <a:xfrm>
            <a:off x="5997615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70E584-7DEC-4035-83A6-EB3646F63A64}"/>
              </a:ext>
            </a:extLst>
          </p:cNvPr>
          <p:cNvCxnSpPr/>
          <p:nvPr/>
        </p:nvCxnSpPr>
        <p:spPr>
          <a:xfrm>
            <a:off x="5374511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258E31-06F9-48AD-AB9C-16D6D8B444AB}"/>
              </a:ext>
            </a:extLst>
          </p:cNvPr>
          <p:cNvCxnSpPr/>
          <p:nvPr/>
        </p:nvCxnSpPr>
        <p:spPr>
          <a:xfrm>
            <a:off x="4705108" y="1275167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2D854D1A-E021-4EB9-A1EB-A28E2EAB2EE0}"/>
              </a:ext>
            </a:extLst>
          </p:cNvPr>
          <p:cNvSpPr/>
          <p:nvPr/>
        </p:nvSpPr>
        <p:spPr>
          <a:xfrm>
            <a:off x="3906455" y="1275167"/>
            <a:ext cx="281652" cy="306999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19632-EE43-42A6-BC95-2B50BD52C9FF}"/>
              </a:ext>
            </a:extLst>
          </p:cNvPr>
          <p:cNvSpPr txBox="1"/>
          <p:nvPr/>
        </p:nvSpPr>
        <p:spPr>
          <a:xfrm>
            <a:off x="6528122" y="162581"/>
            <a:ext cx="43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A1C340-7155-4392-A323-B93603E3709C}"/>
              </a:ext>
            </a:extLst>
          </p:cNvPr>
          <p:cNvSpPr/>
          <p:nvPr/>
        </p:nvSpPr>
        <p:spPr>
          <a:xfrm>
            <a:off x="4294209" y="598317"/>
            <a:ext cx="4747110" cy="676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5B3658-BC7B-4452-AE61-671AFC483D49}"/>
              </a:ext>
            </a:extLst>
          </p:cNvPr>
          <p:cNvSpPr/>
          <p:nvPr/>
        </p:nvSpPr>
        <p:spPr>
          <a:xfrm>
            <a:off x="2993912" y="1522333"/>
            <a:ext cx="3216337" cy="676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D5D4EA-A7C8-4D6B-BC04-B46AAF40B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4" y="3581401"/>
            <a:ext cx="11055933" cy="5472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2735D4-65C4-4C12-8896-7A61FD1B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29" y="4428623"/>
            <a:ext cx="5890638" cy="52322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2EB75D-D5A3-4F9A-8587-765B2D796EA2}"/>
              </a:ext>
            </a:extLst>
          </p:cNvPr>
          <p:cNvCxnSpPr/>
          <p:nvPr/>
        </p:nvCxnSpPr>
        <p:spPr>
          <a:xfrm>
            <a:off x="11410710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6C32A0-AD0D-4E9C-8B4E-FAE560F63475}"/>
              </a:ext>
            </a:extLst>
          </p:cNvPr>
          <p:cNvCxnSpPr/>
          <p:nvPr/>
        </p:nvCxnSpPr>
        <p:spPr>
          <a:xfrm>
            <a:off x="10833905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3E0B4F-C570-4729-BBB0-A7FFA2051C8D}"/>
              </a:ext>
            </a:extLst>
          </p:cNvPr>
          <p:cNvCxnSpPr/>
          <p:nvPr/>
        </p:nvCxnSpPr>
        <p:spPr>
          <a:xfrm>
            <a:off x="10162573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324F58-E27A-4E8F-A7EC-16EEB0A562F0}"/>
              </a:ext>
            </a:extLst>
          </p:cNvPr>
          <p:cNvCxnSpPr/>
          <p:nvPr/>
        </p:nvCxnSpPr>
        <p:spPr>
          <a:xfrm>
            <a:off x="9470021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1645A7-2A52-44A1-A8BC-A288D25B092E}"/>
              </a:ext>
            </a:extLst>
          </p:cNvPr>
          <p:cNvCxnSpPr/>
          <p:nvPr/>
        </p:nvCxnSpPr>
        <p:spPr>
          <a:xfrm>
            <a:off x="8812193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9C2E8B-6E96-4402-9D5E-F4E6EAD0E38F}"/>
              </a:ext>
            </a:extLst>
          </p:cNvPr>
          <p:cNvCxnSpPr/>
          <p:nvPr/>
        </p:nvCxnSpPr>
        <p:spPr>
          <a:xfrm>
            <a:off x="8189089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4FDA05-D2BD-4426-86BC-A6C6C5F31A1E}"/>
              </a:ext>
            </a:extLst>
          </p:cNvPr>
          <p:cNvCxnSpPr/>
          <p:nvPr/>
        </p:nvCxnSpPr>
        <p:spPr>
          <a:xfrm>
            <a:off x="7519686" y="411289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7545F9-B56C-41F9-820E-46573E2B4620}"/>
              </a:ext>
            </a:extLst>
          </p:cNvPr>
          <p:cNvCxnSpPr/>
          <p:nvPr/>
        </p:nvCxnSpPr>
        <p:spPr>
          <a:xfrm>
            <a:off x="6871506" y="4114823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5D0202-5A9F-43CD-887D-74D38A8DA0FF}"/>
              </a:ext>
            </a:extLst>
          </p:cNvPr>
          <p:cNvCxnSpPr/>
          <p:nvPr/>
        </p:nvCxnSpPr>
        <p:spPr>
          <a:xfrm>
            <a:off x="6202103" y="4103248"/>
            <a:ext cx="0" cy="28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2EE6B7-4F10-44E7-A343-4AF5870CB830}"/>
              </a:ext>
            </a:extLst>
          </p:cNvPr>
          <p:cNvSpPr txBox="1"/>
          <p:nvPr/>
        </p:nvSpPr>
        <p:spPr>
          <a:xfrm>
            <a:off x="985777" y="256198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</a:t>
            </a:r>
            <a:r>
              <a:rPr lang="en-IN" sz="2800" baseline="30000" dirty="0"/>
              <a:t>st</a:t>
            </a:r>
            <a:r>
              <a:rPr lang="en-IN" sz="2800" dirty="0"/>
              <a:t> rule used</a:t>
            </a:r>
          </a:p>
        </p:txBody>
      </p:sp>
    </p:spTree>
    <p:extLst>
      <p:ext uri="{BB962C8B-B14F-4D97-AF65-F5344CB8AC3E}">
        <p14:creationId xmlns:p14="http://schemas.microsoft.com/office/powerpoint/2010/main" val="94866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Boyer Moore Algorithm</vt:lpstr>
      <vt:lpstr>PowerPoint Presentation</vt:lpstr>
      <vt:lpstr>Two Strategies used are called HEURISTICS</vt:lpstr>
      <vt:lpstr>Bad Character Rule</vt:lpstr>
      <vt:lpstr>PowerPoint Presentation</vt:lpstr>
      <vt:lpstr>Good Suffix Rule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Boyer Moore Algorithm</dc:title>
  <dc:creator>Sehajpreet Singh</dc:creator>
  <cp:lastModifiedBy>Sehajpreet Singh</cp:lastModifiedBy>
  <cp:revision>61</cp:revision>
  <dcterms:created xsi:type="dcterms:W3CDTF">2019-11-04T14:34:09Z</dcterms:created>
  <dcterms:modified xsi:type="dcterms:W3CDTF">2019-11-05T19:22:48Z</dcterms:modified>
</cp:coreProperties>
</file>