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7283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2060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4817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6049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2344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4005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3851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347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4071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4170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8421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1AB494-E55F-4940-9069-D31C4570721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746726-9785-4DCC-A812-5D0DDEB4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060E-2FC9-4837-9863-2462CDBCA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A4B1C-46C7-42E2-BAD8-3A004EE7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Gursimar Kaur (1715372), Kunika Malhotra (1706461)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69513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334B-AD10-4034-B554-9AAA89A4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9681-90A8-4CC9-BD72-4CEA418D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CONDITIONAL STATEMENTS: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if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…else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…elseif…else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Switch statement</a:t>
            </a:r>
          </a:p>
          <a:p>
            <a:r>
              <a:rPr lang="en-IN" dirty="0"/>
              <a:t> LOOPS: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do.. While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5767015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822F-EED0-4579-94ED-85A1A4AF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82FB-5B04-4B40-9462-07C6250F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if (</a:t>
            </a:r>
            <a:r>
              <a:rPr lang="en-IN" sz="2800" i="1" dirty="0"/>
              <a:t>condition</a:t>
            </a:r>
            <a:r>
              <a:rPr lang="en-IN" sz="2800" dirty="0"/>
              <a:t>) {</a:t>
            </a:r>
            <a:br>
              <a:rPr lang="en-IN" sz="2800" i="1" dirty="0"/>
            </a:br>
            <a:r>
              <a:rPr lang="en-IN" sz="2800" i="1" dirty="0"/>
              <a:t>    code to be executed if condition is true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EE16D-68BF-458C-A29D-9D945A81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74" y="3739900"/>
            <a:ext cx="7274208" cy="21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20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0425-700E-40D5-A270-4D86CCD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ACD7-E3A1-46F3-870C-3E18320E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6315690" cy="44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if (</a:t>
            </a:r>
            <a:r>
              <a:rPr lang="en-IN" sz="2800" i="1" dirty="0"/>
              <a:t>condition</a:t>
            </a:r>
            <a:r>
              <a:rPr lang="en-IN" sz="2800" dirty="0"/>
              <a:t>) {</a:t>
            </a:r>
            <a:br>
              <a:rPr lang="en-IN" sz="2800" dirty="0"/>
            </a:br>
            <a:r>
              <a:rPr lang="en-IN" sz="2800" dirty="0"/>
              <a:t>    </a:t>
            </a:r>
            <a:r>
              <a:rPr lang="en-IN" sz="2800" i="1" dirty="0"/>
              <a:t>code to be executed if condition is true;</a:t>
            </a:r>
            <a:br>
              <a:rPr lang="en-IN" sz="2800" dirty="0"/>
            </a:br>
            <a:r>
              <a:rPr lang="en-IN" sz="2800" dirty="0"/>
              <a:t>} else {</a:t>
            </a:r>
            <a:br>
              <a:rPr lang="en-IN" sz="2800" dirty="0"/>
            </a:br>
            <a:r>
              <a:rPr lang="en-IN" sz="2800" dirty="0"/>
              <a:t>  </a:t>
            </a:r>
            <a:r>
              <a:rPr lang="en-IN" sz="2800" i="1" dirty="0"/>
              <a:t>  code to be executed if condition is false;</a:t>
            </a:r>
            <a:br>
              <a:rPr lang="en-IN" sz="2800" i="1" dirty="0"/>
            </a:br>
            <a:r>
              <a:rPr lang="en-IN" sz="2800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1B6E9-BEE1-49D4-8EA3-4A33E498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3" y="1969477"/>
            <a:ext cx="4814870" cy="33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134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69A4-5C6D-4661-9B6F-4C417E3B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If…elseif…else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6C95-D522-498C-9338-DDB2B491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32114" cy="432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if (</a:t>
            </a:r>
            <a:r>
              <a:rPr lang="en-IN" sz="2400" i="1" dirty="0"/>
              <a:t>condition</a:t>
            </a:r>
            <a:r>
              <a:rPr lang="en-IN" sz="2400" dirty="0"/>
              <a:t>) {</a:t>
            </a:r>
            <a:br>
              <a:rPr lang="en-IN" sz="2400" dirty="0"/>
            </a:br>
            <a:r>
              <a:rPr lang="en-IN" sz="2400" dirty="0"/>
              <a:t>    </a:t>
            </a:r>
            <a:r>
              <a:rPr lang="en-IN" sz="2400" i="1" dirty="0"/>
              <a:t>code to be executed if this condition is true;</a:t>
            </a:r>
            <a:br>
              <a:rPr lang="en-IN" sz="2400" i="1" dirty="0"/>
            </a:br>
            <a:r>
              <a:rPr lang="en-IN" sz="2400" dirty="0"/>
              <a:t>} elseif (</a:t>
            </a:r>
            <a:r>
              <a:rPr lang="en-IN" sz="2400" i="1" dirty="0"/>
              <a:t>condition</a:t>
            </a:r>
            <a:r>
              <a:rPr lang="en-IN" sz="2400" dirty="0"/>
              <a:t>) {</a:t>
            </a:r>
            <a:br>
              <a:rPr lang="en-IN" sz="2400" dirty="0"/>
            </a:br>
            <a:r>
              <a:rPr lang="en-IN" sz="2400" dirty="0"/>
              <a:t>  </a:t>
            </a:r>
            <a:r>
              <a:rPr lang="en-IN" sz="2400" i="1" dirty="0"/>
              <a:t>  code to be executed if first condition is false and this condition is true;</a:t>
            </a:r>
            <a:br>
              <a:rPr lang="en-IN" sz="2400" i="1" dirty="0"/>
            </a:br>
            <a:r>
              <a:rPr lang="en-IN" sz="2400" dirty="0"/>
              <a:t>} else {</a:t>
            </a:r>
            <a:br>
              <a:rPr lang="en-IN" sz="2400" dirty="0"/>
            </a:br>
            <a:r>
              <a:rPr lang="en-IN" sz="2400" dirty="0"/>
              <a:t>    </a:t>
            </a:r>
            <a:r>
              <a:rPr lang="en-IN" sz="2400" i="1" dirty="0"/>
              <a:t>code to be executed if all conditions are false;</a:t>
            </a:r>
            <a:br>
              <a:rPr lang="en-IN" sz="2400" i="1" dirty="0"/>
            </a:br>
            <a:r>
              <a:rPr lang="en-IN" sz="2400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CA839-E487-4C52-A29E-7F095222E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62" y="1546777"/>
            <a:ext cx="4915828" cy="38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8272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EDB0-F7E8-4AC1-AE74-913DF1E2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F98-D883-477E-999E-CD187E57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487" y="2093976"/>
            <a:ext cx="778400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switch (</a:t>
            </a:r>
            <a:r>
              <a:rPr lang="en-IN" i="1" dirty="0"/>
              <a:t>n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    case </a:t>
            </a:r>
            <a:r>
              <a:rPr lang="en-IN" i="1" dirty="0"/>
              <a:t>label1: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      code to be executed if n=label1;</a:t>
            </a:r>
            <a:br>
              <a:rPr lang="en-IN" dirty="0"/>
            </a:br>
            <a:r>
              <a:rPr lang="en-IN" dirty="0"/>
              <a:t>        break;</a:t>
            </a:r>
            <a:br>
              <a:rPr lang="en-IN" dirty="0"/>
            </a:br>
            <a:r>
              <a:rPr lang="en-IN" dirty="0"/>
              <a:t>    case </a:t>
            </a:r>
            <a:r>
              <a:rPr lang="en-IN" i="1" dirty="0"/>
              <a:t>label2: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      code to be executed if n=label2;</a:t>
            </a:r>
            <a:br>
              <a:rPr lang="en-IN" dirty="0"/>
            </a:br>
            <a:r>
              <a:rPr lang="en-IN" dirty="0"/>
              <a:t>        break;</a:t>
            </a:r>
            <a:br>
              <a:rPr lang="en-IN" dirty="0"/>
            </a:br>
            <a:r>
              <a:rPr lang="en-IN" dirty="0"/>
              <a:t>    case </a:t>
            </a:r>
            <a:r>
              <a:rPr lang="en-IN" i="1" dirty="0"/>
              <a:t>label3: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      code to be executed if n=label3;</a:t>
            </a:r>
            <a:br>
              <a:rPr lang="en-IN" dirty="0"/>
            </a:br>
            <a:r>
              <a:rPr lang="en-IN" dirty="0"/>
              <a:t>        break;</a:t>
            </a:r>
            <a:br>
              <a:rPr lang="en-IN" dirty="0"/>
            </a:br>
            <a:r>
              <a:rPr lang="en-IN" dirty="0"/>
              <a:t>    ...</a:t>
            </a:r>
            <a:br>
              <a:rPr lang="en-IN" dirty="0"/>
            </a:br>
            <a:r>
              <a:rPr lang="en-IN" dirty="0"/>
              <a:t>    default: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      code to be executed if n is different from all labels;</a:t>
            </a:r>
            <a:br>
              <a:rPr lang="en-IN" dirty="0"/>
            </a:b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6283450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F592-8481-4DC2-9D75-29AC9015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B85A-66FD-4A1A-8F27-7B0A55DF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for (</a:t>
            </a:r>
            <a:r>
              <a:rPr lang="en-IN" sz="3600" i="1" dirty="0" err="1"/>
              <a:t>init</a:t>
            </a:r>
            <a:r>
              <a:rPr lang="en-IN" sz="3600" i="1" dirty="0"/>
              <a:t> counter; test counter; increment counter</a:t>
            </a:r>
            <a:r>
              <a:rPr lang="en-IN" sz="3600" dirty="0"/>
              <a:t>) {</a:t>
            </a:r>
            <a:br>
              <a:rPr lang="en-IN" sz="3600" dirty="0"/>
            </a:br>
            <a:r>
              <a:rPr lang="en-IN" sz="3600" dirty="0"/>
              <a:t>  </a:t>
            </a:r>
            <a:r>
              <a:rPr lang="en-IN" sz="3600" i="1" dirty="0"/>
              <a:t>  code to be executed;</a:t>
            </a:r>
            <a:br>
              <a:rPr lang="en-IN" sz="3600" dirty="0"/>
            </a:br>
            <a:r>
              <a:rPr lang="en-IN" sz="3600" dirty="0"/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A671-5A6F-4472-B729-42A8DF8C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70" y="3870319"/>
            <a:ext cx="6151253" cy="23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5840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B0B2-16F5-4688-9FB1-502A2A5E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2B16-6816-422A-A32F-31D39471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foreach ($</a:t>
            </a:r>
            <a:r>
              <a:rPr lang="en-IN" sz="3600" i="1" dirty="0"/>
              <a:t>array </a:t>
            </a:r>
            <a:r>
              <a:rPr lang="en-IN" sz="3600" dirty="0"/>
              <a:t>as</a:t>
            </a:r>
            <a:r>
              <a:rPr lang="en-IN" sz="3600" i="1" dirty="0"/>
              <a:t> </a:t>
            </a:r>
            <a:r>
              <a:rPr lang="en-IN" sz="3600" dirty="0"/>
              <a:t>$</a:t>
            </a:r>
            <a:r>
              <a:rPr lang="en-IN" sz="3600" i="1" dirty="0"/>
              <a:t>value</a:t>
            </a:r>
            <a:r>
              <a:rPr lang="en-IN" sz="3600" dirty="0"/>
              <a:t>) {</a:t>
            </a:r>
            <a:br>
              <a:rPr lang="en-IN" sz="3600" dirty="0"/>
            </a:br>
            <a:r>
              <a:rPr lang="en-IN" sz="3600" dirty="0"/>
              <a:t>    </a:t>
            </a:r>
            <a:r>
              <a:rPr lang="en-IN" sz="3600" i="1" dirty="0"/>
              <a:t>code to be executed;</a:t>
            </a:r>
            <a:br>
              <a:rPr lang="en-IN" sz="3600" dirty="0"/>
            </a:br>
            <a:r>
              <a:rPr lang="en-IN" sz="3600" dirty="0"/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8316C-E109-4132-B657-CC79A770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82" y="3337186"/>
            <a:ext cx="7767926" cy="28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401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17B7-A4D5-47F5-AB5F-2FA9C8B3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6299-D773-40B1-9D7D-D648C9BB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while (</a:t>
            </a:r>
            <a:r>
              <a:rPr lang="en-IN" sz="3600" i="1" dirty="0"/>
              <a:t>condition is true</a:t>
            </a:r>
            <a:r>
              <a:rPr lang="en-IN" sz="3600" dirty="0"/>
              <a:t>) {</a:t>
            </a:r>
            <a:br>
              <a:rPr lang="en-IN" sz="3600" dirty="0"/>
            </a:br>
            <a:r>
              <a:rPr lang="en-IN" sz="3600" i="1" dirty="0"/>
              <a:t>    code to be executed</a:t>
            </a:r>
            <a:r>
              <a:rPr lang="en-IN" sz="3600" dirty="0"/>
              <a:t>;</a:t>
            </a:r>
            <a:br>
              <a:rPr lang="en-IN" sz="3600" dirty="0"/>
            </a:br>
            <a:r>
              <a:rPr lang="en-IN" sz="3600" dirty="0"/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257DC-C94F-4A0D-82E7-8FD2F950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60" y="3429000"/>
            <a:ext cx="5233918" cy="31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000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D529-F5DE-4DA4-9419-F77AB5E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892B-2B97-44D8-9457-0C0C19DA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349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do {</a:t>
            </a:r>
            <a:br>
              <a:rPr lang="en-IN" sz="3600" dirty="0"/>
            </a:br>
            <a:r>
              <a:rPr lang="en-IN" sz="3600" i="1" dirty="0"/>
              <a:t>    code to be executed;</a:t>
            </a:r>
            <a:br>
              <a:rPr lang="en-IN" sz="3600" i="1" dirty="0"/>
            </a:br>
            <a:r>
              <a:rPr lang="en-IN" sz="3600" dirty="0"/>
              <a:t>} while (</a:t>
            </a:r>
            <a:r>
              <a:rPr lang="en-IN" sz="3600" i="1" dirty="0"/>
              <a:t>condition is true</a:t>
            </a:r>
            <a:r>
              <a:rPr lang="en-IN" sz="3600" dirty="0"/>
              <a:t>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72177-C772-4BDF-9837-3759C0197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30" y="2622570"/>
            <a:ext cx="5269078" cy="33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6074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88311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DE05-51DB-4162-939C-6A3436F7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C856-E532-47EA-93E0-5BB0738B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"PHP: Hypertext Pre-processor”</a:t>
            </a:r>
          </a:p>
          <a:p>
            <a:r>
              <a:rPr lang="en-IN" dirty="0"/>
              <a:t>Server side scripting language</a:t>
            </a:r>
          </a:p>
          <a:p>
            <a:r>
              <a:rPr lang="en-IN" dirty="0"/>
              <a:t>Helps in making dynamic and interactive web pages</a:t>
            </a:r>
          </a:p>
          <a:p>
            <a:r>
              <a:rPr lang="en-IN" dirty="0"/>
              <a:t>Widely used because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Free and open-source.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Runs on various platforms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Compatible with various servers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Supports wide range od databases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dirty="0"/>
              <a:t>Easy to learn and runs efficiently on server side</a:t>
            </a:r>
          </a:p>
          <a:p>
            <a:r>
              <a:rPr lang="en-IN" dirty="0"/>
              <a:t>PHP 7 is the latest stable version after PHP 5.6</a:t>
            </a:r>
          </a:p>
          <a:p>
            <a:r>
              <a:rPr lang="en-IN" dirty="0"/>
              <a:t>PHP files are saved with ‘.php’ extension</a:t>
            </a:r>
          </a:p>
        </p:txBody>
      </p:sp>
    </p:spTree>
    <p:extLst>
      <p:ext uri="{BB962C8B-B14F-4D97-AF65-F5344CB8AC3E}">
        <p14:creationId xmlns:p14="http://schemas.microsoft.com/office/powerpoint/2010/main" val="26183732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F2AB-C26C-47A0-8201-B482514E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php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10BF-47B6-4E5F-8240-9DFDE638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a web server</a:t>
            </a:r>
          </a:p>
          <a:p>
            <a:r>
              <a:rPr lang="en-IN" dirty="0"/>
              <a:t>Install PHP</a:t>
            </a:r>
          </a:p>
          <a:p>
            <a:r>
              <a:rPr lang="en-IN" dirty="0"/>
              <a:t>Install a database, such as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6E88E-A814-4D45-B54D-D3875E4E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71" y="2418588"/>
            <a:ext cx="6583112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595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B829-2F69-4E96-836E-068F16C9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6930-1383-462C-B882-A4DE1135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PHP script is executed on the server, and the plain HTML result is sent back to the browser.</a:t>
            </a:r>
          </a:p>
          <a:p>
            <a:r>
              <a:rPr lang="en-IN" dirty="0"/>
              <a:t>A PHP script can be placed anywhere in the document.</a:t>
            </a:r>
          </a:p>
          <a:p>
            <a:r>
              <a:rPr lang="en-IN" dirty="0"/>
              <a:t>A PHP script starts with &lt;?php and ends with ?&gt;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80EF3-12A7-4EAA-8C2D-0B5B6E6B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33" y="3721924"/>
            <a:ext cx="6083661" cy="22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8127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73C-3CE5-4F7E-ADC4-3D3E1753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C2A8-394A-4149-A048-285C2508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53825"/>
            <a:ext cx="5026152" cy="2142861"/>
          </a:xfrm>
        </p:spPr>
        <p:txBody>
          <a:bodyPr/>
          <a:lstStyle/>
          <a:p>
            <a:r>
              <a:rPr lang="en-IN" dirty="0"/>
              <a:t>Variables are "containers" for storing information.</a:t>
            </a:r>
          </a:p>
          <a:p>
            <a:r>
              <a:rPr lang="en-IN" dirty="0"/>
              <a:t>A variable starts with ‘$’ sign, followed by the variable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5C692-C926-4AB7-97C3-F8534FAB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1422434"/>
            <a:ext cx="4220981" cy="40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68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0247-DB1E-415A-B3C2-20002CD4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AD0D-DB0F-4945-87A7-1F1EFF6E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 variables</a:t>
            </a:r>
          </a:p>
          <a:p>
            <a:r>
              <a:rPr lang="en-IN" dirty="0"/>
              <a:t>Static variables</a:t>
            </a:r>
          </a:p>
          <a:p>
            <a:r>
              <a:rPr lang="en-IN" dirty="0"/>
              <a:t>Global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CAAEC-C406-430D-AA95-0CF3E830E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2" y="2403135"/>
            <a:ext cx="6024470" cy="31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207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30EC-FB1E-4CC4-9EBC-AEF73A07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07FE-7977-4FD1-B0F5-3B4BABD1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Variables can store data of different types, and different data types can do different things.</a:t>
            </a:r>
          </a:p>
          <a:p>
            <a:r>
              <a:rPr lang="en-IN" dirty="0"/>
              <a:t>PHP supports the following data types: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Integer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Float (floating point numbers - also called double)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Resource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8954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8CDC-363F-4EE3-92DF-190A513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A44E-E3CF-4402-B770-A045DD6E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string is a sequence of characters, like "Hello world!".</a:t>
            </a:r>
          </a:p>
          <a:p>
            <a:r>
              <a:rPr lang="en-IN" dirty="0"/>
              <a:t>String Functions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/>
              <a:t>strlen</a:t>
            </a:r>
            <a:r>
              <a:rPr lang="en-IN" b="1" dirty="0"/>
              <a:t>(text) - Return the Length of a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/>
              <a:t>str_word_count</a:t>
            </a:r>
            <a:r>
              <a:rPr lang="en-IN" b="1" dirty="0"/>
              <a:t>(text) - Count the Number of Words in a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/>
              <a:t>strrev</a:t>
            </a:r>
            <a:r>
              <a:rPr lang="en-IN" b="1" dirty="0"/>
              <a:t>(text) - Reverse a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/>
              <a:t>strpos</a:t>
            </a:r>
            <a:r>
              <a:rPr lang="en-IN" b="1" dirty="0"/>
              <a:t>(text, word) - Search For a Text Within a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/>
              <a:t>str_replace</a:t>
            </a:r>
            <a:r>
              <a:rPr lang="en-IN" b="1" dirty="0"/>
              <a:t>(word, </a:t>
            </a:r>
            <a:r>
              <a:rPr lang="en-IN" b="1" dirty="0" err="1"/>
              <a:t>replaced_word</a:t>
            </a:r>
            <a:r>
              <a:rPr lang="en-IN" b="1" dirty="0"/>
              <a:t>, text) - Replace Text Within a String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53325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5310-580F-486F-8929-33A6ADE5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A099-5877-4D90-82B4-D7249317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constant is an identifier (name) for a simple value.</a:t>
            </a:r>
          </a:p>
          <a:p>
            <a:r>
              <a:rPr lang="en-IN" dirty="0"/>
              <a:t>The value cannot be changed during the script.</a:t>
            </a:r>
          </a:p>
          <a:p>
            <a:r>
              <a:rPr lang="en-IN" dirty="0"/>
              <a:t>define() method is used.</a:t>
            </a:r>
          </a:p>
          <a:p>
            <a:r>
              <a:rPr lang="en-IN" dirty="0"/>
              <a:t>Constants are global.</a:t>
            </a:r>
          </a:p>
          <a:p>
            <a:pPr marL="0" indent="0" algn="ctr">
              <a:buNone/>
            </a:pPr>
            <a:r>
              <a:rPr lang="en-IN" sz="2800" dirty="0"/>
              <a:t>Syntax:</a:t>
            </a:r>
          </a:p>
          <a:p>
            <a:pPr marL="0" indent="0" algn="ctr">
              <a:buNone/>
            </a:pPr>
            <a:r>
              <a:rPr lang="en-IN" sz="2800" dirty="0"/>
              <a:t>define(</a:t>
            </a:r>
            <a:r>
              <a:rPr lang="en-IN" sz="2800" i="1" dirty="0"/>
              <a:t>name</a:t>
            </a:r>
            <a:r>
              <a:rPr lang="en-IN" sz="2800" dirty="0"/>
              <a:t>, </a:t>
            </a:r>
            <a:r>
              <a:rPr lang="en-IN" sz="2800" i="1" dirty="0"/>
              <a:t>value</a:t>
            </a:r>
            <a:r>
              <a:rPr lang="en-IN" sz="2800" dirty="0"/>
              <a:t>, </a:t>
            </a:r>
            <a:r>
              <a:rPr lang="en-IN" sz="2800" i="1" dirty="0"/>
              <a:t>case-insensitive</a:t>
            </a:r>
            <a:r>
              <a:rPr lang="en-IN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Name: Specifies the name of the constant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Value: Specifies the value of the constant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Case insensitive: Specifies whether the constant name should be case-insensitive.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214753198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472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Wood Type</vt:lpstr>
      <vt:lpstr>PHP</vt:lpstr>
      <vt:lpstr>Introduction</vt:lpstr>
      <vt:lpstr>Set up php on your pc</vt:lpstr>
      <vt:lpstr>Syntax of php</vt:lpstr>
      <vt:lpstr>Php variables</vt:lpstr>
      <vt:lpstr>Types of variables</vt:lpstr>
      <vt:lpstr>Data types</vt:lpstr>
      <vt:lpstr>Strings</vt:lpstr>
      <vt:lpstr>Constants</vt:lpstr>
      <vt:lpstr>Control Statements</vt:lpstr>
      <vt:lpstr>if</vt:lpstr>
      <vt:lpstr>If…else</vt:lpstr>
      <vt:lpstr>If…elseif…else</vt:lpstr>
      <vt:lpstr>switch</vt:lpstr>
      <vt:lpstr>for</vt:lpstr>
      <vt:lpstr>For each</vt:lpstr>
      <vt:lpstr>while</vt:lpstr>
      <vt:lpstr>Do while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Sehajpreet Singh</dc:creator>
  <cp:lastModifiedBy>Sehajpreet Singh</cp:lastModifiedBy>
  <cp:revision>42</cp:revision>
  <dcterms:created xsi:type="dcterms:W3CDTF">2019-09-24T14:01:18Z</dcterms:created>
  <dcterms:modified xsi:type="dcterms:W3CDTF">2019-09-25T18:56:01Z</dcterms:modified>
</cp:coreProperties>
</file>