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ECAD-3D86-4C14-A095-1FE09B624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F46E4-328F-4CFA-AE16-D3D86784E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3750E-6A13-4008-81D4-7BEF68E3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7C8-A4A4-4B34-9D6B-C83C9CC1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0A15D-1149-4715-8C2A-43F00A86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2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396E-C5B6-491F-B4CC-4DA7B467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49A26-979F-4B45-BECF-40F76C38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1D4C-3AF7-412F-9637-CD89A2C6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413F-9350-4724-BBAB-9A52F31A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3DA4-B80F-4D86-8F22-50F86B7B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BC93A-0A77-4F6C-8ACD-CA2184FD9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58B98-05B1-4220-A42C-67D41EABD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E1D5F-237B-42DA-B370-D76A37E3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36ED-232B-441F-88A6-C7A688C1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12B9-7D06-424A-BEE9-211477A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6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0A9B-5AD7-4E9F-BCB6-FFF4B71B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9168-022C-49E1-98E2-7652E4F2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5213F-B80D-4CD0-A95A-6231AE71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7E5E-3DD1-4124-8842-7DFA51C9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195E-E577-4CB7-91D6-136170E7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4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FEB6-CB28-4FAF-AB22-AFB7FCCD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FF85A-D361-4CCF-9FE3-485A9401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9870-CDCD-47BD-B855-36FD77CB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3685-A720-4E7B-B954-D93AD3AE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8886E-99F0-45BA-8F09-371450E0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9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8469-38AD-450E-8EC1-0267F31F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D37F-22A3-4C6B-B288-53EC3A238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FA5B9-7C0E-4788-9B6A-9A22ABC39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2440-4D9E-4D9E-9777-5C91AD1B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80DB8-F868-4458-8E70-68370037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36CF1-FDD4-4582-9702-3088BBAA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6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7BA3-C7ED-4F99-923F-1FFAEBF0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6063A-D287-443F-A436-039507E8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9C041-6DCD-409E-87B7-1332878CF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567D2-0F2B-4B48-8E6A-09FF38F39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F2B52-F5E0-4587-BBC7-B6F44D78E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DC8A4-F44B-4998-B2B3-EEF0C9E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E103A-93FF-4A4C-B412-D3040720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8109D-5C07-45F8-A250-1477D975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7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67EE-6985-4166-B8EF-5480540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AB6E7-30D8-451D-BC6F-C5A744C6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2EA0B-75C7-4029-AC91-F8C69A3A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1DC5D-B9BD-4215-B362-DC94AE0E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63A53-DF6C-43EB-9C38-6AEAAF7A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42EE-EADC-45A4-AA1E-95BBDA3A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62636-DB73-49DF-87AC-1D5126F5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A0ED-3EC8-46A1-88EB-568572B6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F00E-B289-4A60-9ACD-75002DE1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97DF7-C94F-497A-ADE2-640DCB3C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01831-4935-47D8-A9D1-73844991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E5AD3-CF48-4948-AC47-ECA8787B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17D70-2FF1-4952-B460-6AE3D4F6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1F14-5A58-463A-9444-EC2BA44D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A9224-FA2F-43A5-801F-8037C7017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74FE-EB31-4D51-8015-6F3EBE093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092C8-7CC2-4B6A-AB7E-B3C784C4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6C2E7-C56F-4958-B632-4A3BC232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BA8F0-FFDA-49F7-AD87-B05FB1FB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7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A7E2F-433E-464D-AB13-1078EEFE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6F09-2757-487B-956A-87DF07E35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8A06-D436-43C2-81C2-0EE4D5074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8FA1-C518-440E-9247-C24E809045D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6681-B6D3-4CB1-9D36-509C49E45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2E2C-43EE-448B-BC13-187875B65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7623-2C01-48F2-9B55-2DF160EE1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DD7590-E414-4C03-B028-908F50B3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976437"/>
            <a:ext cx="73628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683B44-BF33-42B9-8632-BE8D2F02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833437"/>
            <a:ext cx="79152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7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3F6322-7BED-42E8-B098-424D9154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6" y="568497"/>
            <a:ext cx="8324850" cy="57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6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2A6B33-4665-4209-8365-277110CA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33337"/>
            <a:ext cx="85058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3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5</cp:revision>
  <dcterms:created xsi:type="dcterms:W3CDTF">2019-11-05T20:12:53Z</dcterms:created>
  <dcterms:modified xsi:type="dcterms:W3CDTF">2019-11-05T20:23:38Z</dcterms:modified>
</cp:coreProperties>
</file>