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B28C-308F-422A-BF97-F95575CA6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5CBBF-42AA-41B3-B922-F3E900A8A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E972-F7AA-4863-A66A-457398B7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D8A0-45E4-414C-BAB9-52315CDE50D6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A5B9B-45B5-48A4-B446-72E4B40D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1DC6E-B15A-45F7-9C7F-0460A9A8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E44F-7836-4205-8C47-4B4F8383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54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F731-82F8-4457-8393-7434436C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F3C9A-78FC-4E7B-AEC4-677138DF4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E1F3-C1A1-4169-8434-88307837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D8A0-45E4-414C-BAB9-52315CDE50D6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7F1AF-2454-4249-8540-5CBEB939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7F787-7E61-4741-9D1F-528EA658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E44F-7836-4205-8C47-4B4F8383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32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1B10F-5716-4570-A116-5EFBF0337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F2498-BFD9-4D04-8671-12B3F323B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D35DE-A123-4270-A37A-A127A791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D8A0-45E4-414C-BAB9-52315CDE50D6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93DB-3584-4C1A-8D29-D0B9605A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D5CB7-63C9-4819-8EEB-E645D1EC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E44F-7836-4205-8C47-4B4F8383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62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5228-4D14-4D47-89D9-436F6884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6A13-BC53-4061-915E-3AF41B6F9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FF4D6-BC23-422B-A869-7DAB47A3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D8A0-45E4-414C-BAB9-52315CDE50D6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026CD-DDCD-4E3D-81C0-B4F506F5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4612B-8DB2-45FE-9E5A-48739DA7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E44F-7836-4205-8C47-4B4F8383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3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E9FB-D9AB-4CBA-BBC4-27384D54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B5CC-5672-4ED9-81AF-B96F86DE3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6B3EC-F493-43D9-8F0A-A43254BD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D8A0-45E4-414C-BAB9-52315CDE50D6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A2543-3DEA-4A34-B8C8-7F3F5291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BCBDC-4E51-4994-85DC-77B14697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E44F-7836-4205-8C47-4B4F8383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18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6848-1E65-4BBE-B4A9-4735F8C5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E06FF-21A2-4B07-B6BE-645218660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2AFBC-4169-4921-8075-B56729D1D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13851-E7AB-45E3-A930-A2A79246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D8A0-45E4-414C-BAB9-52315CDE50D6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2E6C3-2BC4-4A43-B848-090BC7AC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05003-2C98-4465-8D2E-C232BBC6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E44F-7836-4205-8C47-4B4F8383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0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A516-2DBA-422B-A684-C45C5258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D613B-8759-4137-B8AE-5A49709D9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25E1C-BB71-4326-8ACD-85E7D413E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436A9-68FB-4460-9E5F-94A0E75B3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CE653-1794-420C-805A-51A9E944A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59E4A-5C5E-490A-86DA-83A3B67E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D8A0-45E4-414C-BAB9-52315CDE50D6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186D1-4C92-4BA0-A3C8-B346CA98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5DF33-0610-489C-894F-CC309DAC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E44F-7836-4205-8C47-4B4F8383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60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CC6E-66D9-4AE7-922E-27FE1C2C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0DC7B-D9EB-413D-9E9C-DF2B01A2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D8A0-45E4-414C-BAB9-52315CDE50D6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2517B-264D-401F-82E5-F74FF19B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826CB-2E7E-4CD8-8346-D44CCE73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E44F-7836-4205-8C47-4B4F8383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4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294B8-DF36-45D5-B032-012A6C64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D8A0-45E4-414C-BAB9-52315CDE50D6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593B5-1FC5-48AA-BD4A-08A3D2A6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1A329-DD64-4CC7-A333-EE21C47E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E44F-7836-4205-8C47-4B4F8383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82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30C6-548C-451D-BA24-3953F491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612B-124C-4693-A838-6A4F0DD3D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69DEE-BA40-4DC0-B56B-455BB3A81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CA1F1-6421-4D9F-A76E-EDCABC98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D8A0-45E4-414C-BAB9-52315CDE50D6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89FA1-6F10-4C04-BD75-8E91480F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CD327-164E-4C5E-833A-EE9398EC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E44F-7836-4205-8C47-4B4F8383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37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6709-ACE5-42D4-AA3D-9A1B9EF7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DD53D-B1F4-457D-804D-B4A00526D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E0F27-DC9F-4198-96C5-110B9590C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8378C-1FB8-437D-99F3-B7D98798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D8A0-45E4-414C-BAB9-52315CDE50D6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07763-8D33-4294-8C35-30FFF949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D435C-BC1A-4A28-9595-C91EFF9F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E44F-7836-4205-8C47-4B4F8383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12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034C1-AFCE-46D6-863E-89B6D201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A3840-2240-4FF8-800C-4F14F181B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34A02-246E-4A74-8BD3-F4583342B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8D8A0-45E4-414C-BAB9-52315CDE50D6}" type="datetimeFigureOut">
              <a:rPr lang="en-IN" smtClean="0"/>
              <a:t>29-10-2019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F8D7D-4820-495B-9128-D6BE784EF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57A9B-35AD-423E-9684-7A14B62DF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FE44F-7836-4205-8C47-4B4F8383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5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01F8-B8EF-48C0-8C98-D3183EB5D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13F9E-4446-44F7-96C4-07C137D36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5D757-9ADE-4609-BE6B-C1E9C8A97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71"/>
            <a:ext cx="12192000" cy="644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3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1BA7-5D6E-4433-AFF0-34E07FAB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45E0-768E-4C02-8BD0-C6B8864E1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169BC-E441-48E1-A15F-A62E95CE6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09"/>
            <a:ext cx="12192000" cy="67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0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FEEE-2699-4ADF-BFB6-00F2E4ED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54DB-5019-4292-BCBA-2CFAB58E2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BD608-9D06-4096-8EE2-0921BFF43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733"/>
            <a:ext cx="12192000" cy="646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3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0D9B-E6EF-4230-B034-49F352FA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F6CF-0A46-4B24-8E1D-416CA412B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22B47-9349-4FC3-BCC4-03A45BE9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84" y="0"/>
            <a:ext cx="10967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1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</cp:revision>
  <dcterms:created xsi:type="dcterms:W3CDTF">2019-10-29T04:21:56Z</dcterms:created>
  <dcterms:modified xsi:type="dcterms:W3CDTF">2019-10-29T11:56:54Z</dcterms:modified>
</cp:coreProperties>
</file>