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1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80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26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89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07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54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26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72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06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47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EF52D-90F3-46EC-A97E-13F5F154307A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31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380999" y="309033"/>
            <a:ext cx="11463867" cy="6239934"/>
          </a:xfrm>
          <a:prstGeom prst="roundRect">
            <a:avLst>
              <a:gd name="adj" fmla="val 59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68867" y="897467"/>
            <a:ext cx="10896600" cy="9313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668867" y="1938866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870200" y="1938866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68867" y="3183465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870200" y="3183464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68866" y="4428064"/>
            <a:ext cx="4309533" cy="1921936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071533" y="1938866"/>
            <a:ext cx="4097867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071533" y="3183464"/>
            <a:ext cx="4097867" cy="3166536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262533" y="1938866"/>
            <a:ext cx="2336799" cy="4411134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189567" y="1938866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Deposit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29519" y="1938865"/>
            <a:ext cx="118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Bank Deposit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4917" y="3194933"/>
            <a:ext cx="1816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Saving Account Amount 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56983" y="3194933"/>
            <a:ext cx="196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Checking Account Amount 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61617" y="1938864"/>
            <a:ext cx="2120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Foreign Currency Amount 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8866" y="449362"/>
            <a:ext cx="709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HOME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22401" y="449362"/>
            <a:ext cx="1354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LOAN ANALYSIS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21520" y="449362"/>
            <a:ext cx="1513414" cy="27699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DEPOSIT ANALYSIS</a:t>
            </a:r>
            <a:endParaRPr lang="en-IN" sz="12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76208" y="449361"/>
            <a:ext cx="1513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SUMMARY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253" y="3570530"/>
            <a:ext cx="537033" cy="5370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253" y="2253326"/>
            <a:ext cx="487020" cy="54314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783" y="2264547"/>
            <a:ext cx="520700" cy="5207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889" y="3635103"/>
            <a:ext cx="542594" cy="49195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988" y="2253326"/>
            <a:ext cx="581046" cy="61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1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380999" y="309033"/>
            <a:ext cx="11463867" cy="6239934"/>
          </a:xfrm>
          <a:prstGeom prst="roundRect">
            <a:avLst>
              <a:gd name="adj" fmla="val 59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68867" y="897467"/>
            <a:ext cx="10896600" cy="9313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668867" y="1938866"/>
            <a:ext cx="10930466" cy="4411134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668866" y="449362"/>
            <a:ext cx="709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HOME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22401" y="449362"/>
            <a:ext cx="1354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LOAN ANALYSIS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21520" y="449362"/>
            <a:ext cx="15134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  <a:latin typeface="Bahnschrift" panose="020B0502040204020203" pitchFamily="34" charset="0"/>
              </a:rPr>
              <a:t>DEPOSIT ANALYSIS</a:t>
            </a:r>
            <a:endParaRPr lang="en-IN" sz="12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76208" y="449361"/>
            <a:ext cx="1513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SUMMARY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59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380999" y="309033"/>
            <a:ext cx="11463867" cy="6239934"/>
          </a:xfrm>
          <a:prstGeom prst="roundRect">
            <a:avLst>
              <a:gd name="adj" fmla="val 59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68867" y="897467"/>
            <a:ext cx="10896600" cy="9313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668867" y="1938866"/>
            <a:ext cx="7459133" cy="4411134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668866" y="449362"/>
            <a:ext cx="709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HOME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22401" y="449362"/>
            <a:ext cx="1354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LOAN ANALYSIS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21520" y="449362"/>
            <a:ext cx="15134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  <a:latin typeface="Bahnschrift" panose="020B0502040204020203" pitchFamily="34" charset="0"/>
              </a:rPr>
              <a:t>DEPOSIT ANALYSIS</a:t>
            </a:r>
            <a:endParaRPr lang="en-IN" sz="12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76208" y="449361"/>
            <a:ext cx="1513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SUMMARY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46533" y="1938866"/>
            <a:ext cx="3318934" cy="2171700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8246533" y="4220633"/>
            <a:ext cx="3318934" cy="2129368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876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380999" y="309033"/>
            <a:ext cx="11463867" cy="6239934"/>
          </a:xfrm>
          <a:prstGeom prst="roundRect">
            <a:avLst>
              <a:gd name="adj" fmla="val 59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889621" y="897467"/>
            <a:ext cx="5675845" cy="9313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889621" y="1929172"/>
            <a:ext cx="2831046" cy="128816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8839200" y="1930693"/>
            <a:ext cx="2726266" cy="1286640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753225" y="1986036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Clients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84271" y="1986035"/>
            <a:ext cx="118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Loan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889621" y="3317705"/>
            <a:ext cx="2831046" cy="128816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Rectangle 49"/>
          <p:cNvSpPr/>
          <p:nvPr/>
        </p:nvSpPr>
        <p:spPr>
          <a:xfrm>
            <a:off x="8839200" y="3319226"/>
            <a:ext cx="2726266" cy="1286640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extBox 50"/>
          <p:cNvSpPr txBox="1"/>
          <p:nvPr/>
        </p:nvSpPr>
        <p:spPr>
          <a:xfrm>
            <a:off x="6771744" y="3398405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Deposit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620250" y="3400774"/>
            <a:ext cx="118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Fees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176" y="3693875"/>
            <a:ext cx="642179" cy="716183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5889621" y="4706238"/>
            <a:ext cx="2831046" cy="128816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 55"/>
          <p:cNvSpPr/>
          <p:nvPr/>
        </p:nvSpPr>
        <p:spPr>
          <a:xfrm>
            <a:off x="8839200" y="4707759"/>
            <a:ext cx="2726266" cy="1286640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TextBox 56"/>
          <p:cNvSpPr txBox="1"/>
          <p:nvPr/>
        </p:nvSpPr>
        <p:spPr>
          <a:xfrm>
            <a:off x="6578600" y="4794097"/>
            <a:ext cx="1480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CC Amount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283700" y="4810514"/>
            <a:ext cx="1837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Saving Account Amount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183" y="2349669"/>
            <a:ext cx="611900" cy="6119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619" y="5138315"/>
            <a:ext cx="628023" cy="628023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052" y="5138315"/>
            <a:ext cx="742615" cy="673304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517" y="2349669"/>
            <a:ext cx="785496" cy="570794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802" y="3759321"/>
            <a:ext cx="820854" cy="571862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8551" y="615313"/>
            <a:ext cx="3294630" cy="3252749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1052472" y="3781234"/>
            <a:ext cx="4322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Bahnschrift" panose="020B0502040204020203" pitchFamily="34" charset="0"/>
              </a:rPr>
              <a:t>BANKING DASHBOARD</a:t>
            </a:r>
            <a:endParaRPr lang="en-IN" sz="28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32367" y="4617676"/>
            <a:ext cx="2362200" cy="60236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ahnschrift" panose="020B0502040204020203" pitchFamily="34" charset="0"/>
              </a:rPr>
              <a:t>LOAN DEPOSIT</a:t>
            </a:r>
            <a:endParaRPr lang="en-IN" b="1" dirty="0">
              <a:latin typeface="Bahnschrift" panose="020B0502040204020203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190191" y="4614205"/>
            <a:ext cx="2362200" cy="60236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ahnschrift" panose="020B0502040204020203" pitchFamily="34" charset="0"/>
              </a:rPr>
              <a:t>DEPOSIT ANALYSIS</a:t>
            </a:r>
            <a:endParaRPr lang="en-IN" b="1" dirty="0">
              <a:latin typeface="Bahnschrift" panose="020B0502040204020203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1954210" y="5435393"/>
            <a:ext cx="2362200" cy="60236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Bahnschrift" panose="020B0502040204020203" pitchFamily="34" charset="0"/>
              </a:rPr>
              <a:t>SUMMARY</a:t>
            </a:r>
            <a:endParaRPr lang="en-IN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73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380999" y="309033"/>
            <a:ext cx="11463867" cy="6239934"/>
          </a:xfrm>
          <a:prstGeom prst="roundRect">
            <a:avLst>
              <a:gd name="adj" fmla="val 59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68867" y="897467"/>
            <a:ext cx="10896600" cy="9313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668867" y="1938866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870200" y="1938866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68867" y="3183465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870200" y="3183464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68866" y="4428064"/>
            <a:ext cx="4309533" cy="1921936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071533" y="1938865"/>
            <a:ext cx="4097867" cy="21082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071533" y="4148666"/>
            <a:ext cx="4097867" cy="22013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262533" y="1938866"/>
            <a:ext cx="2336799" cy="4411134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189567" y="1938866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Loan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29519" y="1938865"/>
            <a:ext cx="118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Bank Loan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4917" y="3194933"/>
            <a:ext cx="1816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Business Lending 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56983" y="3194933"/>
            <a:ext cx="196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Credit Cards 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8866" y="449362"/>
            <a:ext cx="709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HOME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22401" y="449362"/>
            <a:ext cx="1354666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LOAN ANALYSIS</a:t>
            </a:r>
            <a:endParaRPr lang="en-IN" sz="12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21520" y="449362"/>
            <a:ext cx="151341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  <a:latin typeface="Bahnschrift" panose="020B0502040204020203" pitchFamily="34" charset="0"/>
              </a:rPr>
              <a:t>DEPOSIT ANALYSIS</a:t>
            </a:r>
            <a:endParaRPr lang="en-IN" sz="12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76208" y="449361"/>
            <a:ext cx="1513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SUMMARY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253" y="2253326"/>
            <a:ext cx="487020" cy="54314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783" y="2264547"/>
            <a:ext cx="520700" cy="5207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889" y="3635103"/>
            <a:ext cx="542594" cy="49195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560" y="3513692"/>
            <a:ext cx="489516" cy="59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7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380999" y="309033"/>
            <a:ext cx="11463867" cy="6239934"/>
          </a:xfrm>
          <a:prstGeom prst="roundRect">
            <a:avLst>
              <a:gd name="adj" fmla="val 594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68867" y="897467"/>
            <a:ext cx="10896600" cy="9313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668867" y="1938866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338442" y="1972142"/>
            <a:ext cx="1268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Clients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8866" y="449362"/>
            <a:ext cx="709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HOME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22401" y="449362"/>
            <a:ext cx="135466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LOAN ANALYSIS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21520" y="449362"/>
            <a:ext cx="151341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  <a:latin typeface="Bahnschrift" panose="020B0502040204020203" pitchFamily="34" charset="0"/>
              </a:rPr>
              <a:t>DEPOSIT ANALYSIS</a:t>
            </a:r>
            <a:endParaRPr lang="en-IN" sz="12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376208" y="449361"/>
            <a:ext cx="940975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SUMMARY</a:t>
            </a:r>
            <a:endParaRPr lang="en-IN" sz="12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416300" y="1927365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6187017" y="1927365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8957734" y="1927366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/>
          <p:cNvSpPr/>
          <p:nvPr/>
        </p:nvSpPr>
        <p:spPr>
          <a:xfrm>
            <a:off x="668866" y="3484632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>
            <a:off x="3416299" y="3473131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/>
          <p:cNvSpPr/>
          <p:nvPr/>
        </p:nvSpPr>
        <p:spPr>
          <a:xfrm>
            <a:off x="6187016" y="3473131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/>
          <p:cNvSpPr/>
          <p:nvPr/>
        </p:nvSpPr>
        <p:spPr>
          <a:xfrm>
            <a:off x="8957733" y="3473132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/>
          <p:cNvSpPr/>
          <p:nvPr/>
        </p:nvSpPr>
        <p:spPr>
          <a:xfrm>
            <a:off x="668866" y="5026447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3416299" y="5014946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/>
          <p:cNvSpPr/>
          <p:nvPr/>
        </p:nvSpPr>
        <p:spPr>
          <a:xfrm>
            <a:off x="6187016" y="5014946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/>
          <p:cNvSpPr/>
          <p:nvPr/>
        </p:nvSpPr>
        <p:spPr>
          <a:xfrm>
            <a:off x="8957733" y="5014947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/>
          <p:cNvSpPr txBox="1"/>
          <p:nvPr/>
        </p:nvSpPr>
        <p:spPr>
          <a:xfrm>
            <a:off x="4186767" y="1973614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Loan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65249" y="3561419"/>
            <a:ext cx="1275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Deposit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05440" y="5085021"/>
            <a:ext cx="1534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CC Amount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71950" y="3563587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Fees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57598" y="5080074"/>
            <a:ext cx="2094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Saving Account Amount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57484" y="1973613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Bank Loan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98733" y="3538076"/>
            <a:ext cx="1392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Bank Deposit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05031" y="5080074"/>
            <a:ext cx="2205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Foreign Currency Amount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451974" y="1945549"/>
            <a:ext cx="16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Business Lending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059332" y="3540061"/>
            <a:ext cx="2421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Checking Account Amount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175748" y="5073503"/>
            <a:ext cx="2305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Engagement Account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561" y="3954388"/>
            <a:ext cx="487020" cy="543144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50" y="5532665"/>
            <a:ext cx="537033" cy="537033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399" y="3965610"/>
            <a:ext cx="520700" cy="5207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471" y="4013976"/>
            <a:ext cx="542594" cy="491952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772" y="2382193"/>
            <a:ext cx="785496" cy="570794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183" y="2361640"/>
            <a:ext cx="611900" cy="61190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720" y="3925670"/>
            <a:ext cx="820854" cy="571862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700" y="5464529"/>
            <a:ext cx="742615" cy="673304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893" y="2380560"/>
            <a:ext cx="489516" cy="599408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267" y="2407240"/>
            <a:ext cx="520700" cy="52070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399" y="5493206"/>
            <a:ext cx="581046" cy="61595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656" y="5422417"/>
            <a:ext cx="660568" cy="71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86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100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guru kiran</cp:lastModifiedBy>
  <cp:revision>13</cp:revision>
  <dcterms:created xsi:type="dcterms:W3CDTF">2021-12-26T12:35:18Z</dcterms:created>
  <dcterms:modified xsi:type="dcterms:W3CDTF">2025-05-20T10:23:36Z</dcterms:modified>
</cp:coreProperties>
</file>