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7" d="100"/>
          <a:sy n="47" d="100"/>
        </p:scale>
        <p:origin x="67" y="259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</a:t>
            </a:r>
            <a:r>
              <a:rPr lang="en-US" sz="10000" b="1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YOU </a:t>
            </a:r>
            <a:endParaRPr lang="en-US" sz="10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89646</TotalTime>
  <Words>193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guru kiran</cp:lastModifiedBy>
  <cp:revision>16433</cp:revision>
  <dcterms:created xsi:type="dcterms:W3CDTF">2014-11-12T21:47:38Z</dcterms:created>
  <dcterms:modified xsi:type="dcterms:W3CDTF">2025-05-20T10:38:16Z</dcterms:modified>
  <cp:category/>
</cp:coreProperties>
</file>