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6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A69E-E43F-7244-A016-0522FC364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0D271-8ABE-7944-BA85-A129285C2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64296-4150-A448-84C5-473BDBC63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320D-6473-564B-B6EF-CA99DC8FA4E1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66D11-0D6D-1046-973B-964D71CF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61E8-3ED3-2144-BB04-3B01A4C4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74D1-0432-2F4A-BCE7-089D5D16C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5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569F-6282-564A-B4FF-36E463369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C3792-48FE-BD45-8A68-ADC9BE389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65A-A2C7-BF40-8241-2F9D5353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320D-6473-564B-B6EF-CA99DC8FA4E1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55519-8A5B-C94E-85E0-53E01960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71C24-0F5F-3B4D-AFB1-083F8D3E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74D1-0432-2F4A-BCE7-089D5D16C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7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43536C-1336-2845-B514-99DFB441D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676B1-B168-DA4F-9D44-81FFD2198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33854-D9F0-C64F-8AD7-554BFD42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320D-6473-564B-B6EF-CA99DC8FA4E1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AA10E-4A76-0043-97F1-548AEF1D8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C6E8C-793A-DA4B-AC58-21623587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74D1-0432-2F4A-BCE7-089D5D16C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1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4DAD-CD8F-7045-B26D-D86893E3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379AE-D2E1-B94B-8DCE-AB49B0C7F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8B711-A56B-4B46-BE5A-D6786E10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320D-6473-564B-B6EF-CA99DC8FA4E1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93CD8-4AAE-6F42-822E-F9905748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52B5F-BAF0-8D4F-8F4D-9700A9A6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74D1-0432-2F4A-BCE7-089D5D16C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3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178F-7E0C-8349-AE07-BA20E729F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D6BD3-F5B0-2048-BA9F-4E3E13886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F564C-A5AC-4645-AE17-02F39E4F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320D-6473-564B-B6EF-CA99DC8FA4E1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59FA6-FBE7-2C49-A86A-7E392F26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C078B-726C-A340-95E6-BA80345E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74D1-0432-2F4A-BCE7-089D5D16C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4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ACD28-2C3E-5A4B-9C77-0F4B049B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08F58-8045-FF49-93A3-8F3C09930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3991B-B70E-6845-BA2C-376D43EEF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95C5D-BEDE-0B4C-AB1B-A71F5515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320D-6473-564B-B6EF-CA99DC8FA4E1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5DA30-8D03-C747-8780-9E1B4852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95362-640C-DE49-B24B-09577966F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74D1-0432-2F4A-BCE7-089D5D16C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0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C7F64-2B7C-CA42-9E55-4D37AB5F9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35451-279F-D14B-823B-E773B186E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44748-CC88-254B-AF8E-B816BC584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D59CF7-A251-5F41-969D-D076CBD21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440C74-C39A-3B46-8FCF-1B248A275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4369E-2136-3441-8CFA-4772791E2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320D-6473-564B-B6EF-CA99DC8FA4E1}" type="datetimeFigureOut">
              <a:rPr lang="en-US" smtClean="0"/>
              <a:t>3/28/22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93BD2-E625-5F4A-BC42-B7A54674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EE53D8-23C5-2345-A734-B873BFD3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74D1-0432-2F4A-BCE7-089D5D16C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0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D6AA5-F385-014F-A82B-49CF5542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FBF05-FDFE-5847-BB1F-646980B5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320D-6473-564B-B6EF-CA99DC8FA4E1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623D7-CCEC-B643-848E-33BF6AB03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90A5A-D17F-6241-9CA3-4F0E97E5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74D1-0432-2F4A-BCE7-089D5D16C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67BB41-BB41-5C43-89C9-2BA8D267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320D-6473-564B-B6EF-CA99DC8FA4E1}" type="datetimeFigureOut">
              <a:rPr lang="en-US" smtClean="0"/>
              <a:t>3/28/22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13519-FABA-BE43-83CE-851EA24C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50FD6-1710-6445-B214-6C5FCE4A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74D1-0432-2F4A-BCE7-089D5D16C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6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AEBD-2E0A-264C-A87D-DB55FDBF7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E67F2-3E52-334B-B693-AB41D9F6B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A73B1-7796-B140-B884-456A1F1B7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1311A-75CF-8842-814C-D75B3EAD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320D-6473-564B-B6EF-CA99DC8FA4E1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C9982-1707-2546-8C1D-F252B56E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89C1A-1657-2E47-A914-17D9499A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74D1-0432-2F4A-BCE7-089D5D16C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9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1E06-0F00-3C46-8325-2E07DE06C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F88EF0-DCCB-3640-B47C-151C03C1D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7EA17-DC4D-FF47-ACD8-97907C946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087CB-E8F5-B444-B0B2-4F1A6FDD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320D-6473-564B-B6EF-CA99DC8FA4E1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2A037-2706-434A-A184-778620EA0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51AA3-478F-E943-8BC3-AB56A91A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74D1-0432-2F4A-BCE7-089D5D16C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0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7F80C-2675-6147-81D6-339BAE8D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A4D4A-A7C0-B74A-9735-FCFF0C7B1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01755-7F09-8948-A6F3-1D44DDFEA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0320D-6473-564B-B6EF-CA99DC8FA4E1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4359A-94EF-524E-80A6-CE9791029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8E62F-55EA-6B46-81EF-80564ABB4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574D1-0432-2F4A-BCE7-089D5D16C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1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BAB3CA2-D4F9-5E49-9A53-6DE7C2A0C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019" y="606670"/>
            <a:ext cx="5019354" cy="58908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CD1668-F529-4040-9636-AE62EFDC8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1934917"/>
            <a:ext cx="3009900" cy="2489200"/>
          </a:xfrm>
          <a:prstGeom prst="rect">
            <a:avLst/>
          </a:prstGeom>
        </p:spPr>
      </p:pic>
      <p:sp>
        <p:nvSpPr>
          <p:cNvPr id="17" name="Left Brace 16">
            <a:extLst>
              <a:ext uri="{FF2B5EF4-FFF2-40B4-BE49-F238E27FC236}">
                <a16:creationId xmlns:a16="http://schemas.microsoft.com/office/drawing/2014/main" id="{9E976A6E-BE43-4E4D-BC57-78009CC61C55}"/>
              </a:ext>
            </a:extLst>
          </p:cNvPr>
          <p:cNvSpPr/>
          <p:nvPr/>
        </p:nvSpPr>
        <p:spPr>
          <a:xfrm>
            <a:off x="4963216" y="984738"/>
            <a:ext cx="171492" cy="668216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ED3BA808-7BDB-5042-9038-B8819AFFEED5}"/>
              </a:ext>
            </a:extLst>
          </p:cNvPr>
          <p:cNvSpPr/>
          <p:nvPr/>
        </p:nvSpPr>
        <p:spPr>
          <a:xfrm>
            <a:off x="4865077" y="1934917"/>
            <a:ext cx="183885" cy="1370991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7EB30055-62F7-8146-BFAE-F36FF7A33D2A}"/>
              </a:ext>
            </a:extLst>
          </p:cNvPr>
          <p:cNvSpPr/>
          <p:nvPr/>
        </p:nvSpPr>
        <p:spPr>
          <a:xfrm>
            <a:off x="4773134" y="3429000"/>
            <a:ext cx="183885" cy="670778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C3F17CE4-1A8A-6948-BB5A-E3CD9C7C062C}"/>
              </a:ext>
            </a:extLst>
          </p:cNvPr>
          <p:cNvSpPr/>
          <p:nvPr/>
        </p:nvSpPr>
        <p:spPr>
          <a:xfrm>
            <a:off x="6678716" y="3429000"/>
            <a:ext cx="183885" cy="670778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9CB42C42-4657-9148-8B41-94157FDB350A}"/>
              </a:ext>
            </a:extLst>
          </p:cNvPr>
          <p:cNvSpPr/>
          <p:nvPr/>
        </p:nvSpPr>
        <p:spPr>
          <a:xfrm>
            <a:off x="4727163" y="4282279"/>
            <a:ext cx="229856" cy="2118521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095ABEF9-EDC1-3E41-BCBE-3AA41B9CC9EB}"/>
              </a:ext>
            </a:extLst>
          </p:cNvPr>
          <p:cNvSpPr/>
          <p:nvPr/>
        </p:nvSpPr>
        <p:spPr>
          <a:xfrm>
            <a:off x="9659815" y="984738"/>
            <a:ext cx="164123" cy="668216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7CA90362-5F79-844D-9D36-67E0C9903242}"/>
              </a:ext>
            </a:extLst>
          </p:cNvPr>
          <p:cNvSpPr/>
          <p:nvPr/>
        </p:nvSpPr>
        <p:spPr>
          <a:xfrm>
            <a:off x="6448860" y="3429000"/>
            <a:ext cx="164123" cy="668216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7BE2ADF7-5366-E245-BD25-9F4BC82522BA}"/>
              </a:ext>
            </a:extLst>
          </p:cNvPr>
          <p:cNvSpPr/>
          <p:nvPr/>
        </p:nvSpPr>
        <p:spPr>
          <a:xfrm>
            <a:off x="9976338" y="1934916"/>
            <a:ext cx="229891" cy="1370991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C4F8097E-C972-3145-BFD2-26793A177CCD}"/>
              </a:ext>
            </a:extLst>
          </p:cNvPr>
          <p:cNvSpPr/>
          <p:nvPr/>
        </p:nvSpPr>
        <p:spPr>
          <a:xfrm>
            <a:off x="8133561" y="3429000"/>
            <a:ext cx="164123" cy="668216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F23C593C-B5D8-2740-BDAD-1DFE9DE7E3E9}"/>
              </a:ext>
            </a:extLst>
          </p:cNvPr>
          <p:cNvSpPr/>
          <p:nvPr/>
        </p:nvSpPr>
        <p:spPr>
          <a:xfrm>
            <a:off x="8848655" y="4282279"/>
            <a:ext cx="229856" cy="2118520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6589C155-12CC-9748-A565-9518F984BCD4}"/>
              </a:ext>
            </a:extLst>
          </p:cNvPr>
          <p:cNvSpPr/>
          <p:nvPr/>
        </p:nvSpPr>
        <p:spPr>
          <a:xfrm>
            <a:off x="9607186" y="867508"/>
            <a:ext cx="269380" cy="269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A13B0F8-631F-F641-A072-5D0F44311E7F}"/>
              </a:ext>
            </a:extLst>
          </p:cNvPr>
          <p:cNvSpPr/>
          <p:nvPr/>
        </p:nvSpPr>
        <p:spPr>
          <a:xfrm>
            <a:off x="9976338" y="1800101"/>
            <a:ext cx="269380" cy="269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EDE54AB-4E6E-8D47-866A-FE2EF35AD3BA}"/>
              </a:ext>
            </a:extLst>
          </p:cNvPr>
          <p:cNvSpPr/>
          <p:nvPr/>
        </p:nvSpPr>
        <p:spPr>
          <a:xfrm>
            <a:off x="6431632" y="3300048"/>
            <a:ext cx="257160" cy="269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5D80874-CBA9-F544-B528-2C1655CD7CBB}"/>
              </a:ext>
            </a:extLst>
          </p:cNvPr>
          <p:cNvSpPr/>
          <p:nvPr/>
        </p:nvSpPr>
        <p:spPr>
          <a:xfrm>
            <a:off x="8098170" y="3311772"/>
            <a:ext cx="257160" cy="269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C907FC3-89C0-184F-A332-0E57F500FB48}"/>
              </a:ext>
            </a:extLst>
          </p:cNvPr>
          <p:cNvSpPr/>
          <p:nvPr/>
        </p:nvSpPr>
        <p:spPr>
          <a:xfrm>
            <a:off x="8848655" y="4185562"/>
            <a:ext cx="269380" cy="269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0FA4463-6AAD-594C-9139-7EC3E0C21536}"/>
              </a:ext>
            </a:extLst>
          </p:cNvPr>
          <p:cNvSpPr/>
          <p:nvPr/>
        </p:nvSpPr>
        <p:spPr>
          <a:xfrm>
            <a:off x="1093407" y="2003515"/>
            <a:ext cx="269380" cy="269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97D70E9-C677-774E-854A-DBEC48BE4EA1}"/>
              </a:ext>
            </a:extLst>
          </p:cNvPr>
          <p:cNvSpPr/>
          <p:nvPr/>
        </p:nvSpPr>
        <p:spPr>
          <a:xfrm>
            <a:off x="1073645" y="2488649"/>
            <a:ext cx="269380" cy="269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8FDFB21-5B7B-9147-90AC-ACE6636D9F6D}"/>
              </a:ext>
            </a:extLst>
          </p:cNvPr>
          <p:cNvSpPr/>
          <p:nvPr/>
        </p:nvSpPr>
        <p:spPr>
          <a:xfrm>
            <a:off x="1059011" y="2994703"/>
            <a:ext cx="269380" cy="269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4D6D5C0-8E43-3645-B796-0C6D20C86EB8}"/>
              </a:ext>
            </a:extLst>
          </p:cNvPr>
          <p:cNvSpPr/>
          <p:nvPr/>
        </p:nvSpPr>
        <p:spPr>
          <a:xfrm>
            <a:off x="1073645" y="3500757"/>
            <a:ext cx="269380" cy="269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4D35BD5-E14C-C849-B70F-028F4EEA8F4D}"/>
              </a:ext>
            </a:extLst>
          </p:cNvPr>
          <p:cNvSpPr/>
          <p:nvPr/>
        </p:nvSpPr>
        <p:spPr>
          <a:xfrm>
            <a:off x="1068767" y="4027729"/>
            <a:ext cx="269380" cy="269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80128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Guru sai tirumalla</dc:creator>
  <cp:lastModifiedBy>Guru sai tirumalla</cp:lastModifiedBy>
  <cp:revision>1</cp:revision>
  <dcterms:created xsi:type="dcterms:W3CDTF">2022-03-28T15:47:54Z</dcterms:created>
  <dcterms:modified xsi:type="dcterms:W3CDTF">2022-03-28T16:20:42Z</dcterms:modified>
</cp:coreProperties>
</file>