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520" cy="932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520" cy="9684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520" cy="896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 name="CustomShape 4"/>
          <p:cNvSpPr/>
          <p:nvPr/>
        </p:nvSpPr>
        <p:spPr>
          <a:xfrm>
            <a:off x="446400" y="3085920"/>
            <a:ext cx="11297160" cy="33364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520" cy="932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520" cy="9684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520" cy="896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520" cy="932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520" cy="9684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520" cy="896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89" name="PlaceHolder 4"/>
          <p:cNvSpPr>
            <a:spLocks noGrp="1"/>
          </p:cNvSpPr>
          <p:nvPr>
            <p:ph type="title"/>
          </p:nvPr>
        </p:nvSpPr>
        <p:spPr>
          <a:xfrm>
            <a:off x="576000" y="712800"/>
            <a:ext cx="1102788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200" cy="975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736000" y="4608000"/>
            <a:ext cx="7978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Lakshmi Narayana Guru M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7880" cy="467136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528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528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528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528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7000" cy="1323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800" cy="1323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080" cy="523728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7880" cy="52848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7880" cy="46713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1800" cy="5562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7880" cy="46713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7880" cy="4671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880" cy="467136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4880" cy="5257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7880" cy="467136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2024-04-05T10:02:51Z</dcterms:modified>
  <cp:revision>34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