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2954b969c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52954b969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8fcef1a11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8fcef1a11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fcef1a1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fcef1a1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8fcef1a11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8fcef1a11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8fcef1a11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8fcef1a11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8fcef1a11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8fcef1a11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8fcef1a11_6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8fcef1a11_6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954b969c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52954b969c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d884dc1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d884dc1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8fcef1a1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8fcef1a1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8fcef1a1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8fcef1a1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8fcef1a1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8fcef1a1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fcef1a11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8fcef1a11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8fcef1a11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8fcef1a1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8fcef1a11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8fcef1a11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75150"/>
            <a:ext cx="85206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Assignment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Mentors 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Mrs. Priya R.L 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Mrs. Nusrat Ansari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00" y="2973475"/>
            <a:ext cx="931600" cy="1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207175" y="3673925"/>
            <a:ext cx="38394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   </a:t>
            </a:r>
            <a:r>
              <a:rPr lang="en">
                <a:solidFill>
                  <a:srgbClr val="F3F3F3"/>
                </a:solidFill>
              </a:rPr>
              <a:t>30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>
                <a:solidFill>
                  <a:srgbClr val="F3F3F3"/>
                </a:solidFill>
              </a:rPr>
              <a:t>J N Guru Akaash  D17A 28</a:t>
            </a:r>
            <a:endParaRPr>
              <a:solidFill>
                <a:srgbClr val="F3F3F3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Ajay Nair             D17A 55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</a:t>
            </a:r>
            <a:r>
              <a:rPr lang="en">
                <a:solidFill>
                  <a:srgbClr val="F3F3F3"/>
                </a:solidFill>
              </a:rPr>
              <a:t>Manigandan K    D17A </a:t>
            </a:r>
            <a:r>
              <a:rPr lang="en">
                <a:solidFill>
                  <a:srgbClr val="F3F3F3"/>
                </a:solidFill>
              </a:rPr>
              <a:t>47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			   Varun Tripathy      </a:t>
            </a:r>
            <a:r>
              <a:rPr lang="en">
                <a:solidFill>
                  <a:srgbClr val="F3F3F3"/>
                </a:solidFill>
              </a:rPr>
              <a:t>D17A </a:t>
            </a:r>
            <a:r>
              <a:rPr lang="en">
                <a:solidFill>
                  <a:srgbClr val="F3F3F3"/>
                </a:solidFill>
              </a:rPr>
              <a:t>69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			  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25" y="1611277"/>
            <a:ext cx="1612950" cy="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YOLO Detection and Recognition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Real Time YOLO Detection and Recognition Model</a:t>
            </a:r>
            <a:endParaRPr sz="26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387" y="1414900"/>
            <a:ext cx="2361126" cy="29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75" y="1638675"/>
            <a:ext cx="5212100" cy="2345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11725" y="4235350"/>
            <a:ext cx="52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Webcam Setup to extract real-time data from the video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999400" y="4436275"/>
            <a:ext cx="30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obtained from each frame of the video added to .csv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Merging Algorithm (To form a single valued number)</a:t>
            </a:r>
            <a:endParaRPr sz="24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77950"/>
            <a:ext cx="8839200" cy="31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Model Performance Measures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287075"/>
            <a:ext cx="495210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551175" y="1951000"/>
            <a:ext cx="31425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Object detection is a bit different; understand it as follows.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32629"/>
                </a:solidFill>
                <a:highlight>
                  <a:srgbClr val="FFFFFF"/>
                </a:highlight>
              </a:rPr>
              <a:t>Background FP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refers to background objects that do not belong to either of the classes but detected as one of them.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32629"/>
                </a:solidFill>
                <a:highlight>
                  <a:srgbClr val="FFFFFF"/>
                </a:highlight>
              </a:rPr>
              <a:t>Background FN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refers to Trash or Non-trash objects missed by the detector and considered as some other background objects.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Overall Accuracy = 0.967 = 96.7%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Model Label Instances 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50" y="1369175"/>
            <a:ext cx="41330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YOLO Model Pre-processing of data was done and implemented before training the Model.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 Dataset based YOLO Model training was Implemented successfully.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 Detection and Digit Recognition was implemented successfully.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Merging of the digits of each display (set) to form a single valued number was implemented successfully.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IP Webcam Integration with the custom trained YOLO Model was implemented successfully.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Real-Time YOLO Model for Digit Detection and Digit Recognition was implemented successfully.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505700"/>
            <a:ext cx="5104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Introduction to the Assignment 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Methodology employed (</a:t>
            </a:r>
            <a:r>
              <a:rPr lang="en" sz="1400">
                <a:latin typeface="Tahoma"/>
                <a:ea typeface="Tahoma"/>
                <a:cs typeface="Tahoma"/>
                <a:sym typeface="Tahoma"/>
              </a:rPr>
              <a:t>Solution</a:t>
            </a:r>
            <a:r>
              <a:rPr lang="en" sz="1400">
                <a:latin typeface="Tahoma"/>
                <a:ea typeface="Tahoma"/>
                <a:cs typeface="Tahoma"/>
                <a:sym typeface="Tahoma"/>
              </a:rPr>
              <a:t>)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Results and implementation screenshots 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Conclusion 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assignment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27" y="14662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Task Given</a:t>
            </a:r>
            <a:endParaRPr b="1"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Set uniform imgsz parameter to avoid stretching the image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Apply padding to all training and testing images for consistent results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 number of epochs for better predictions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Annotate remaining images in the dataset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decimal points from the class 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Apply some image enhancement techniques to improve the accuracy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Tune the following hyperparameters in the predict function for better results: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    Max det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    NMS iou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Understand the background attribute in the confusion matrix.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Padding of Images and Annotations Modifications</a:t>
            </a:r>
            <a:endParaRPr sz="2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the frames (Images) </a:t>
            </a:r>
            <a:r>
              <a:rPr lang="en" sz="1400"/>
              <a:t>front</a:t>
            </a:r>
            <a:r>
              <a:rPr lang="en" sz="1400"/>
              <a:t> the video dataset, was converted into 960x960 pixels size by adding </a:t>
            </a:r>
            <a:r>
              <a:rPr lang="en" sz="1400"/>
              <a:t>zeros</a:t>
            </a:r>
            <a:r>
              <a:rPr lang="en" sz="1400"/>
              <a:t> at the top and bottom of the image.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annotations file for each of the frames was updated.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the frame(Image) dimensions was changed to 960x960 so we had to change the annotations of the frame(Image) as well.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297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Epochs, Training Time and YOLO Model Parameter Tweaking</a:t>
            </a:r>
            <a:endParaRPr sz="2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100 epochs were done.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50 epochs in one set and then another 50 </a:t>
            </a:r>
            <a:r>
              <a:rPr lang="en" sz="1400"/>
              <a:t>epochs</a:t>
            </a:r>
            <a:r>
              <a:rPr lang="en" sz="1400"/>
              <a:t> in another set.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set took around 8-9 hours to complete, so a total of around 16-18 hours to complete the full training of the custom dataset based YOLO v5 Model.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batch size of 16 images was used.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model.iou=0.05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model.multi_label = False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model.conf=0.50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model.max_det = 18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Class Modification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video was made up of 3591 frames.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used all the images for the training, validation and testing purposes.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Before the training of the YOLO Model, we removed the Decimal Point class (Class 10).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the dataset contains only 10 classes i.e.(Class 0, Class 1, Class 2, Class 3, Class 4, Class 5, Class 6, Class 7, Class 8, Class 9)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Enhancement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25" y="1758025"/>
            <a:ext cx="4251414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06" y="1758025"/>
            <a:ext cx="4228331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02925" y="4325775"/>
            <a:ext cx="41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713325" y="4325775"/>
            <a:ext cx="41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Sharpen Image Enhancement Technique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Single Test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single test image result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75" y="1277025"/>
            <a:ext cx="3417301" cy="34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300" y="1277025"/>
            <a:ext cx="3430022" cy="34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57475" y="4743300"/>
            <a:ext cx="3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Frame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967363" y="4743300"/>
            <a:ext cx="3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YOLO Model Predicted Bounding Boxes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