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2954b969c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52954b969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eb43fe9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eb43fe9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eb43fe9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eb43fe9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eb43fe9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eb43fe9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eb43fe9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eb43fe9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eb43fe9f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eb43fe9f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2954b969c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52954b969c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8189d9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8189d9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8189d9c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8189d9c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8189d9ce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8189d9ce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8189d9ce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8189d9ce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8189d9ce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8189d9ce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2b94b7c9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52b94b7c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eb43fe9f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feb43fe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2" name="Google Shape;102;p17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8" name="Google Shape;108;p18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achinelearningmastery.com/how-to-develop-a-convolutional-neural-network-from-scratch-for-mnist-handwritten-digit-classification/" TargetMode="External"/><Relationship Id="rId4" Type="http://schemas.openxmlformats.org/officeDocument/2006/relationships/hyperlink" Target="https://machinelearningmastery.com/handwritten-digit-recognition-using-convolutional-neural-networks-python-kera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pencv/opencv/tree/master/data/haarcascades" TargetMode="External"/><Relationship Id="rId4" Type="http://schemas.openxmlformats.org/officeDocument/2006/relationships/hyperlink" Target="https://opencv.org/releases/" TargetMode="External"/><Relationship Id="rId5" Type="http://schemas.openxmlformats.org/officeDocument/2006/relationships/hyperlink" Target="https://pypi.org/project/opencv-python/" TargetMode="External"/><Relationship Id="rId6" Type="http://schemas.openxmlformats.org/officeDocument/2006/relationships/hyperlink" Target="https://www.analyticsvidhya.com/blog/2022/04/face-recognition-system-using-pytho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75150"/>
            <a:ext cx="85206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Facial recognition system using PyQt and OpenCV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Assignment 1</a:t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Mentors 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Mrs. Priya R.L 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Mrs. Nusrat Ansari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00" y="2973475"/>
            <a:ext cx="931600" cy="15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5207175" y="3673925"/>
            <a:ext cx="38394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   </a:t>
            </a:r>
            <a:r>
              <a:rPr lang="en">
                <a:solidFill>
                  <a:srgbClr val="F3F3F3"/>
                </a:solidFill>
              </a:rPr>
              <a:t>3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">
                <a:solidFill>
                  <a:srgbClr val="F3F3F3"/>
                </a:solidFill>
              </a:rPr>
              <a:t>J N Guru Akaash  D17A 28</a:t>
            </a:r>
            <a:endParaRPr>
              <a:solidFill>
                <a:srgbClr val="F3F3F3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   Ajay Nair             D17A 55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   </a:t>
            </a:r>
            <a:r>
              <a:rPr lang="en">
                <a:solidFill>
                  <a:srgbClr val="F3F3F3"/>
                </a:solidFill>
              </a:rPr>
              <a:t>Manigandhan K    D17A </a:t>
            </a:r>
            <a:r>
              <a:rPr lang="en">
                <a:solidFill>
                  <a:srgbClr val="F3F3F3"/>
                </a:solidFill>
              </a:rPr>
              <a:t>47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			   Varun Tripathy      </a:t>
            </a:r>
            <a:r>
              <a:rPr lang="en">
                <a:solidFill>
                  <a:srgbClr val="F3F3F3"/>
                </a:solidFill>
              </a:rPr>
              <a:t>D17A </a:t>
            </a:r>
            <a:r>
              <a:rPr lang="en">
                <a:solidFill>
                  <a:srgbClr val="F3F3F3"/>
                </a:solidFill>
              </a:rPr>
              <a:t>69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			   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225" y="1611277"/>
            <a:ext cx="1612950" cy="8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assignment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Task given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Understanding Neural Networks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Solution Introduction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main project had applications of Optical Character Recognition (OCR) for extracting data from display panel of complex machines.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 it was decided to perform a simple implementation of handwritten digit recognition from the popular MNIST dataset.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Employed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MNIST Dataset in Keras was loaded directly to Colab file.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Prior to any modeling the pixel data was prepared.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a baseline convolutional neural network model was created for the problem.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depth of the feature extractor part of the model was also increased.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model was evaluated using five-fold cross-validation.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results of the diagnostics of the learning behavior of the model during training and the estimation of the model performance.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plot of the learning curves and a box and whisker plot were also created for evaluation.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final model was saved and was used for predicting the new images.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implementation screenshots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Per-fold scores: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Model’s accuracy: 99.130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Accuracy=98.713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std=0.420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 txBox="1"/>
          <p:nvPr>
            <p:ph idx="2" type="body"/>
          </p:nvPr>
        </p:nvSpPr>
        <p:spPr>
          <a:xfrm>
            <a:off x="3214700" y="1505700"/>
            <a:ext cx="5617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Accuracy Learning Curves for the Deeper Model During k-Fold Cross-Validation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75" y="1852525"/>
            <a:ext cx="1099350" cy="11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775" y="2081375"/>
            <a:ext cx="4533900" cy="29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implementation screenshots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and Whisker Plot of Accuracy Scores for the Model Evaluated Using k-Fold Cross-Validation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7"/>
          <p:cNvSpPr txBox="1"/>
          <p:nvPr>
            <p:ph idx="2" type="body"/>
          </p:nvPr>
        </p:nvSpPr>
        <p:spPr>
          <a:xfrm>
            <a:off x="5045425" y="1505700"/>
            <a:ext cx="3786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25" y="2171700"/>
            <a:ext cx="46610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063" y="1985463"/>
            <a:ext cx="30765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https://machinelearningmastery.com/how-to-develop-a-convolutional-neural-network-from-scratch-for-mnist-handwritten-digit-classification/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https://machinelearningmastery.com/handwritten-digit-recognition-using-convolutional-neural-networks-python-keras/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Introduction to Assignment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Methodology employed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Results and implementation screenshots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References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assignment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Task given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 create an image carousel that can read any images in a particular directory using PyQt and OpenCV and perform facial recognition on images by displaying a bounding box around the face.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Solution Introduction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main aim of this assignment is to get a better </a:t>
            </a:r>
            <a:r>
              <a:rPr lang="en" sz="1400"/>
              <a:t>understanding on the entire face detection process.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From a photo which can contain more than 1 faces, we will be detecting the face of the person using Python.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final product will be a web-app which is built using PyQt, and the detection of the face is done using OpenCV.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Employed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input to the project is a photo which can contain 1 or more then 1 person’s faces and the output is the bounding box around the faces of the person.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the backend we convert the color image to grayscale, this step is done to reduce the noise in the image of the person.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Finally with the hello of OpenCV we try to detect the face.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output in shown in the PyQt application.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implementation screenshots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500" y="1657625"/>
            <a:ext cx="4655126" cy="264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76" y="1657625"/>
            <a:ext cx="2281799" cy="26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602750" y="4319725"/>
            <a:ext cx="22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 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3636625" y="4299650"/>
            <a:ext cx="46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Opening the directory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implementation screenshots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850" y="1697750"/>
            <a:ext cx="2189700" cy="252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8500" y="1697750"/>
            <a:ext cx="2189700" cy="2525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075" y="1697750"/>
            <a:ext cx="2189700" cy="25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381750" y="4209225"/>
            <a:ext cx="21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Face detection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3154400" y="4239375"/>
            <a:ext cx="21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Carousel (next button)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5806850" y="4239375"/>
            <a:ext cx="218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Carousel (previous button)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https://github.com/opencv/opencv/tree/master/data/haarcascades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https://opencv.org/releases/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https://pypi.org/project/opencv-python/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https://www.analyticsvidhya.com/blog/2022/04/face-recognition-system-using-python/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ctrTitle"/>
          </p:nvPr>
        </p:nvSpPr>
        <p:spPr>
          <a:xfrm>
            <a:off x="311700" y="175150"/>
            <a:ext cx="85206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Understanding Neural Networks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Assignment 2</a:t>
            </a:r>
            <a:endParaRPr sz="3000"/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Mentors 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Mrs. Priya R.L ,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Mrs. Nusrat Ansari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00" y="2973475"/>
            <a:ext cx="931600" cy="15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5207175" y="3673925"/>
            <a:ext cx="38394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   </a:t>
            </a:r>
            <a:r>
              <a:rPr lang="en">
                <a:solidFill>
                  <a:srgbClr val="F3F3F3"/>
                </a:solidFill>
              </a:rPr>
              <a:t>3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">
                <a:solidFill>
                  <a:srgbClr val="F3F3F3"/>
                </a:solidFill>
              </a:rPr>
              <a:t>J N Guru Akaash  D17A 28</a:t>
            </a:r>
            <a:endParaRPr>
              <a:solidFill>
                <a:srgbClr val="F3F3F3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   Ajay Nair             D17A 55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   Manigandhan K    D17A </a:t>
            </a:r>
            <a:r>
              <a:rPr lang="en">
                <a:solidFill>
                  <a:srgbClr val="F3F3F3"/>
                </a:solidFill>
              </a:rPr>
              <a:t>47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			   Varun Tripathy      D17A 69</a:t>
            </a:r>
            <a:endParaRPr>
              <a:solidFill>
                <a:srgbClr val="F3F3F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			   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225" y="1611277"/>
            <a:ext cx="1612950" cy="8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Introduction to Assignment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Methodology employed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Results and implementation screenshots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AutoNum type="romanUcPeriod"/>
            </a:pPr>
            <a:r>
              <a:rPr lang="en" sz="1400">
                <a:latin typeface="Tahoma"/>
                <a:ea typeface="Tahoma"/>
                <a:cs typeface="Tahoma"/>
                <a:sym typeface="Tahoma"/>
              </a:rPr>
              <a:t>References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