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oboto"/>
      <p:regular r:id="rId16"/>
      <p:bold r:id="rId17"/>
      <p:italic r:id="rId18"/>
      <p:boldItalic r:id="rId19"/>
    </p:embeddedFont>
    <p:embeddedFont>
      <p:font typeface="Tahoma"/>
      <p:regular r:id="rId20"/>
      <p:bold r:id="rId21"/>
    </p:embeddedFont>
    <p:embeddedFont>
      <p:font typeface="Merriweather"/>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Tahoma-regular.fntdata"/><Relationship Id="rId22" Type="http://schemas.openxmlformats.org/officeDocument/2006/relationships/font" Target="fonts/Merriweather-regular.fntdata"/><Relationship Id="rId21" Type="http://schemas.openxmlformats.org/officeDocument/2006/relationships/font" Target="fonts/Tahoma-bold.fntdata"/><Relationship Id="rId24" Type="http://schemas.openxmlformats.org/officeDocument/2006/relationships/font" Target="fonts/Merriweather-italic.fntdata"/><Relationship Id="rId23" Type="http://schemas.openxmlformats.org/officeDocument/2006/relationships/font" Target="fonts/Merriweather-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Merriweather-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bold.fntdata"/><Relationship Id="rId16" Type="http://schemas.openxmlformats.org/officeDocument/2006/relationships/font" Target="fonts/Roboto-regular.fntdata"/><Relationship Id="rId19" Type="http://schemas.openxmlformats.org/officeDocument/2006/relationships/font" Target="fonts/Roboto-boldItalic.fntdata"/><Relationship Id="rId18" Type="http://schemas.openxmlformats.org/officeDocument/2006/relationships/font" Target="fonts/Roboto-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152954b969c_2_5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 name="Google Shape;62;g152954b969c_2_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7572aa8e3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7572aa8e3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52954b969c_2_6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1" name="Google Shape;71;g152954b969c_2_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58189d9ce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58189d9ce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777d0d8bfe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777d0d8bfe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7572aa8e3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7572aa8e3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58189d9ce8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58189d9ce8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7743850466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7743850466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774385046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774385046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7573016932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7573016932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2"/>
              </a:buClr>
              <a:buSzPts val="1600"/>
              <a:buNone/>
              <a:defRPr sz="1600">
                <a:solidFill>
                  <a:schemeClr val="lt2"/>
                </a:solidFill>
              </a:defRPr>
            </a:lvl1pPr>
            <a:lvl2pPr lvl="1" algn="l">
              <a:lnSpc>
                <a:spcPct val="100000"/>
              </a:lnSpc>
              <a:spcBef>
                <a:spcPts val="0"/>
              </a:spcBef>
              <a:spcAft>
                <a:spcPts val="0"/>
              </a:spcAft>
              <a:buClr>
                <a:schemeClr val="lt2"/>
              </a:buClr>
              <a:buSzPts val="1600"/>
              <a:buNone/>
              <a:defRPr sz="1600">
                <a:solidFill>
                  <a:schemeClr val="lt2"/>
                </a:solidFill>
              </a:defRPr>
            </a:lvl2pPr>
            <a:lvl3pPr lvl="2" algn="l">
              <a:lnSpc>
                <a:spcPct val="100000"/>
              </a:lnSpc>
              <a:spcBef>
                <a:spcPts val="0"/>
              </a:spcBef>
              <a:spcAft>
                <a:spcPts val="0"/>
              </a:spcAft>
              <a:buClr>
                <a:schemeClr val="lt2"/>
              </a:buClr>
              <a:buSzPts val="1600"/>
              <a:buNone/>
              <a:defRPr sz="1600">
                <a:solidFill>
                  <a:schemeClr val="lt2"/>
                </a:solidFill>
              </a:defRPr>
            </a:lvl3pPr>
            <a:lvl4pPr lvl="3" algn="l">
              <a:lnSpc>
                <a:spcPct val="100000"/>
              </a:lnSpc>
              <a:spcBef>
                <a:spcPts val="0"/>
              </a:spcBef>
              <a:spcAft>
                <a:spcPts val="0"/>
              </a:spcAft>
              <a:buClr>
                <a:schemeClr val="lt2"/>
              </a:buClr>
              <a:buSzPts val="1600"/>
              <a:buNone/>
              <a:defRPr sz="1600">
                <a:solidFill>
                  <a:schemeClr val="lt2"/>
                </a:solidFill>
              </a:defRPr>
            </a:lvl4pPr>
            <a:lvl5pPr lvl="4" algn="l">
              <a:lnSpc>
                <a:spcPct val="100000"/>
              </a:lnSpc>
              <a:spcBef>
                <a:spcPts val="0"/>
              </a:spcBef>
              <a:spcAft>
                <a:spcPts val="0"/>
              </a:spcAft>
              <a:buClr>
                <a:schemeClr val="lt2"/>
              </a:buClr>
              <a:buSzPts val="1600"/>
              <a:buNone/>
              <a:defRPr sz="1600">
                <a:solidFill>
                  <a:schemeClr val="lt2"/>
                </a:solidFill>
              </a:defRPr>
            </a:lvl5pPr>
            <a:lvl6pPr lvl="5" algn="l">
              <a:lnSpc>
                <a:spcPct val="100000"/>
              </a:lnSpc>
              <a:spcBef>
                <a:spcPts val="0"/>
              </a:spcBef>
              <a:spcAft>
                <a:spcPts val="0"/>
              </a:spcAft>
              <a:buClr>
                <a:schemeClr val="lt2"/>
              </a:buClr>
              <a:buSzPts val="1600"/>
              <a:buNone/>
              <a:defRPr sz="1600">
                <a:solidFill>
                  <a:schemeClr val="lt2"/>
                </a:solidFill>
              </a:defRPr>
            </a:lvl6pPr>
            <a:lvl7pPr lvl="6" algn="l">
              <a:lnSpc>
                <a:spcPct val="100000"/>
              </a:lnSpc>
              <a:spcBef>
                <a:spcPts val="0"/>
              </a:spcBef>
              <a:spcAft>
                <a:spcPts val="0"/>
              </a:spcAft>
              <a:buClr>
                <a:schemeClr val="lt2"/>
              </a:buClr>
              <a:buSzPts val="1600"/>
              <a:buNone/>
              <a:defRPr sz="1600">
                <a:solidFill>
                  <a:schemeClr val="lt2"/>
                </a:solidFill>
              </a:defRPr>
            </a:lvl7pPr>
            <a:lvl8pPr lvl="7" algn="l">
              <a:lnSpc>
                <a:spcPct val="100000"/>
              </a:lnSpc>
              <a:spcBef>
                <a:spcPts val="0"/>
              </a:spcBef>
              <a:spcAft>
                <a:spcPts val="0"/>
              </a:spcAft>
              <a:buClr>
                <a:schemeClr val="lt2"/>
              </a:buClr>
              <a:buSzPts val="1600"/>
              <a:buNone/>
              <a:defRPr sz="1600">
                <a:solidFill>
                  <a:schemeClr val="lt2"/>
                </a:solidFill>
              </a:defRPr>
            </a:lvl8pPr>
            <a:lvl9pPr lvl="8" algn="l">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lt1"/>
              </a:buClr>
              <a:buSzPts val="10000"/>
              <a:buNone/>
              <a:defRPr sz="10000">
                <a:solidFill>
                  <a:schemeClr val="lt1"/>
                </a:solidFill>
              </a:defRPr>
            </a:lvl1pPr>
            <a:lvl2pPr lvl="1" algn="l">
              <a:lnSpc>
                <a:spcPct val="100000"/>
              </a:lnSpc>
              <a:spcBef>
                <a:spcPts val="0"/>
              </a:spcBef>
              <a:spcAft>
                <a:spcPts val="0"/>
              </a:spcAft>
              <a:buClr>
                <a:schemeClr val="lt1"/>
              </a:buClr>
              <a:buSzPts val="10000"/>
              <a:buNone/>
              <a:defRPr sz="10000">
                <a:solidFill>
                  <a:schemeClr val="lt1"/>
                </a:solidFill>
              </a:defRPr>
            </a:lvl2pPr>
            <a:lvl3pPr lvl="2" algn="l">
              <a:lnSpc>
                <a:spcPct val="100000"/>
              </a:lnSpc>
              <a:spcBef>
                <a:spcPts val="0"/>
              </a:spcBef>
              <a:spcAft>
                <a:spcPts val="0"/>
              </a:spcAft>
              <a:buClr>
                <a:schemeClr val="lt1"/>
              </a:buClr>
              <a:buSzPts val="10000"/>
              <a:buNone/>
              <a:defRPr sz="10000">
                <a:solidFill>
                  <a:schemeClr val="lt1"/>
                </a:solidFill>
              </a:defRPr>
            </a:lvl3pPr>
            <a:lvl4pPr lvl="3" algn="l">
              <a:lnSpc>
                <a:spcPct val="100000"/>
              </a:lnSpc>
              <a:spcBef>
                <a:spcPts val="0"/>
              </a:spcBef>
              <a:spcAft>
                <a:spcPts val="0"/>
              </a:spcAft>
              <a:buClr>
                <a:schemeClr val="lt1"/>
              </a:buClr>
              <a:buSzPts val="10000"/>
              <a:buNone/>
              <a:defRPr sz="10000">
                <a:solidFill>
                  <a:schemeClr val="lt1"/>
                </a:solidFill>
              </a:defRPr>
            </a:lvl4pPr>
            <a:lvl5pPr lvl="4" algn="l">
              <a:lnSpc>
                <a:spcPct val="100000"/>
              </a:lnSpc>
              <a:spcBef>
                <a:spcPts val="0"/>
              </a:spcBef>
              <a:spcAft>
                <a:spcPts val="0"/>
              </a:spcAft>
              <a:buClr>
                <a:schemeClr val="lt1"/>
              </a:buClr>
              <a:buSzPts val="10000"/>
              <a:buNone/>
              <a:defRPr sz="10000">
                <a:solidFill>
                  <a:schemeClr val="lt1"/>
                </a:solidFill>
              </a:defRPr>
            </a:lvl5pPr>
            <a:lvl6pPr lvl="5" algn="l">
              <a:lnSpc>
                <a:spcPct val="100000"/>
              </a:lnSpc>
              <a:spcBef>
                <a:spcPts val="0"/>
              </a:spcBef>
              <a:spcAft>
                <a:spcPts val="0"/>
              </a:spcAft>
              <a:buClr>
                <a:schemeClr val="lt1"/>
              </a:buClr>
              <a:buSzPts val="10000"/>
              <a:buNone/>
              <a:defRPr sz="10000">
                <a:solidFill>
                  <a:schemeClr val="lt1"/>
                </a:solidFill>
              </a:defRPr>
            </a:lvl6pPr>
            <a:lvl7pPr lvl="6" algn="l">
              <a:lnSpc>
                <a:spcPct val="100000"/>
              </a:lnSpc>
              <a:spcBef>
                <a:spcPts val="0"/>
              </a:spcBef>
              <a:spcAft>
                <a:spcPts val="0"/>
              </a:spcAft>
              <a:buClr>
                <a:schemeClr val="lt1"/>
              </a:buClr>
              <a:buSzPts val="10000"/>
              <a:buNone/>
              <a:defRPr sz="10000">
                <a:solidFill>
                  <a:schemeClr val="lt1"/>
                </a:solidFill>
              </a:defRPr>
            </a:lvl7pPr>
            <a:lvl8pPr lvl="7" algn="l">
              <a:lnSpc>
                <a:spcPct val="100000"/>
              </a:lnSpc>
              <a:spcBef>
                <a:spcPts val="0"/>
              </a:spcBef>
              <a:spcAft>
                <a:spcPts val="0"/>
              </a:spcAft>
              <a:buClr>
                <a:schemeClr val="lt1"/>
              </a:buClr>
              <a:buSzPts val="10000"/>
              <a:buNone/>
              <a:defRPr sz="10000">
                <a:solidFill>
                  <a:schemeClr val="lt1"/>
                </a:solidFill>
              </a:defRPr>
            </a:lvl8pPr>
            <a:lvl9pPr lvl="8" algn="l">
              <a:lnSpc>
                <a:spcPct val="100000"/>
              </a:lnSpc>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Clr>
                <a:schemeClr val="accent2"/>
              </a:buClr>
              <a:buSzPts val="1300"/>
              <a:buChar char="●"/>
              <a:defRPr>
                <a:solidFill>
                  <a:schemeClr val="accent2"/>
                </a:solidFill>
              </a:defRPr>
            </a:lvl1pPr>
            <a:lvl2pPr indent="-298450" lvl="1" marL="914400" algn="l">
              <a:lnSpc>
                <a:spcPct val="115000"/>
              </a:lnSpc>
              <a:spcBef>
                <a:spcPts val="1600"/>
              </a:spcBef>
              <a:spcAft>
                <a:spcPts val="0"/>
              </a:spcAft>
              <a:buClr>
                <a:schemeClr val="accent2"/>
              </a:buClr>
              <a:buSzPts val="1100"/>
              <a:buChar char="○"/>
              <a:defRPr>
                <a:solidFill>
                  <a:schemeClr val="accent2"/>
                </a:solidFill>
              </a:defRPr>
            </a:lvl2pPr>
            <a:lvl3pPr indent="-298450" lvl="2" marL="1371600" algn="l">
              <a:lnSpc>
                <a:spcPct val="115000"/>
              </a:lnSpc>
              <a:spcBef>
                <a:spcPts val="1600"/>
              </a:spcBef>
              <a:spcAft>
                <a:spcPts val="0"/>
              </a:spcAft>
              <a:buClr>
                <a:schemeClr val="accent2"/>
              </a:buClr>
              <a:buSzPts val="1100"/>
              <a:buChar char="■"/>
              <a:defRPr>
                <a:solidFill>
                  <a:schemeClr val="accent2"/>
                </a:solidFill>
              </a:defRPr>
            </a:lvl3pPr>
            <a:lvl4pPr indent="-298450" lvl="3" marL="1828800" algn="l">
              <a:lnSpc>
                <a:spcPct val="115000"/>
              </a:lnSpc>
              <a:spcBef>
                <a:spcPts val="1600"/>
              </a:spcBef>
              <a:spcAft>
                <a:spcPts val="0"/>
              </a:spcAft>
              <a:buClr>
                <a:schemeClr val="accent2"/>
              </a:buClr>
              <a:buSzPts val="1100"/>
              <a:buChar char="●"/>
              <a:defRPr>
                <a:solidFill>
                  <a:schemeClr val="accent2"/>
                </a:solidFill>
              </a:defRPr>
            </a:lvl4pPr>
            <a:lvl5pPr indent="-298450" lvl="4" marL="2286000" algn="l">
              <a:lnSpc>
                <a:spcPct val="115000"/>
              </a:lnSpc>
              <a:spcBef>
                <a:spcPts val="1600"/>
              </a:spcBef>
              <a:spcAft>
                <a:spcPts val="0"/>
              </a:spcAft>
              <a:buClr>
                <a:schemeClr val="accent2"/>
              </a:buClr>
              <a:buSzPts val="1100"/>
              <a:buChar char="○"/>
              <a:defRPr>
                <a:solidFill>
                  <a:schemeClr val="accent2"/>
                </a:solidFill>
              </a:defRPr>
            </a:lvl5pPr>
            <a:lvl6pPr indent="-298450" lvl="5" marL="2743200" algn="l">
              <a:lnSpc>
                <a:spcPct val="115000"/>
              </a:lnSpc>
              <a:spcBef>
                <a:spcPts val="1600"/>
              </a:spcBef>
              <a:spcAft>
                <a:spcPts val="0"/>
              </a:spcAft>
              <a:buClr>
                <a:schemeClr val="accent2"/>
              </a:buClr>
              <a:buSzPts val="1100"/>
              <a:buChar char="■"/>
              <a:defRPr>
                <a:solidFill>
                  <a:schemeClr val="accent2"/>
                </a:solidFill>
              </a:defRPr>
            </a:lvl6pPr>
            <a:lvl7pPr indent="-298450" lvl="6" marL="3200400" algn="l">
              <a:lnSpc>
                <a:spcPct val="115000"/>
              </a:lnSpc>
              <a:spcBef>
                <a:spcPts val="1600"/>
              </a:spcBef>
              <a:spcAft>
                <a:spcPts val="0"/>
              </a:spcAft>
              <a:buClr>
                <a:schemeClr val="accent2"/>
              </a:buClr>
              <a:buSzPts val="1100"/>
              <a:buChar char="●"/>
              <a:defRPr>
                <a:solidFill>
                  <a:schemeClr val="accent2"/>
                </a:solidFill>
              </a:defRPr>
            </a:lvl7pPr>
            <a:lvl8pPr indent="-298450" lvl="7" marL="3657600" algn="l">
              <a:lnSpc>
                <a:spcPct val="115000"/>
              </a:lnSpc>
              <a:spcBef>
                <a:spcPts val="1600"/>
              </a:spcBef>
              <a:spcAft>
                <a:spcPts val="0"/>
              </a:spcAft>
              <a:buClr>
                <a:schemeClr val="accent2"/>
              </a:buClr>
              <a:buSzPts val="1100"/>
              <a:buChar char="○"/>
              <a:defRPr>
                <a:solidFill>
                  <a:schemeClr val="accent2"/>
                </a:solidFill>
              </a:defRPr>
            </a:lvl8pPr>
            <a:lvl9pPr indent="-298450" lvl="8" marL="4114800" algn="l">
              <a:lnSpc>
                <a:spcPct val="115000"/>
              </a:lnSpc>
              <a:spcBef>
                <a:spcPts val="1600"/>
              </a:spcBef>
              <a:spcAft>
                <a:spcPts val="160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4" name="Shape 14"/>
        <p:cNvGrpSpPr/>
        <p:nvPr/>
      </p:nvGrpSpPr>
      <p:grpSpPr>
        <a:xfrm>
          <a:off x="0" y="0"/>
          <a:ext cx="0" cy="0"/>
          <a:chOff x="0" y="0"/>
          <a:chExt cx="0" cy="0"/>
        </a:xfrm>
      </p:grpSpPr>
      <p:sp>
        <p:nvSpPr>
          <p:cNvPr id="15" name="Google Shape;15;p3"/>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3"/>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p:txBody>
      </p:sp>
      <p:sp>
        <p:nvSpPr>
          <p:cNvPr id="17" name="Google Shape;17;p3"/>
          <p:cNvSpPr txBox="1"/>
          <p:nvPr>
            <p:ph idx="1" type="body"/>
          </p:nvPr>
        </p:nvSpPr>
        <p:spPr>
          <a:xfrm>
            <a:off x="311700" y="1505700"/>
            <a:ext cx="3999900" cy="30762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18" name="Google Shape;18;p3"/>
          <p:cNvSpPr txBox="1"/>
          <p:nvPr>
            <p:ph idx="2" type="body"/>
          </p:nvPr>
        </p:nvSpPr>
        <p:spPr>
          <a:xfrm>
            <a:off x="4832400" y="1505700"/>
            <a:ext cx="3999900" cy="30762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19" name="Google Shape;19;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0" name="Shape 20"/>
        <p:cNvGrpSpPr/>
        <p:nvPr/>
      </p:nvGrpSpPr>
      <p:grpSpPr>
        <a:xfrm>
          <a:off x="0" y="0"/>
          <a:ext cx="0" cy="0"/>
          <a:chOff x="0" y="0"/>
          <a:chExt cx="0" cy="0"/>
        </a:xfrm>
      </p:grpSpPr>
      <p:sp>
        <p:nvSpPr>
          <p:cNvPr id="21" name="Google Shape;21;p4"/>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4"/>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p:txBody>
      </p:sp>
      <p:sp>
        <p:nvSpPr>
          <p:cNvPr id="23" name="Google Shape;23;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24" name="Shape 24"/>
        <p:cNvGrpSpPr/>
        <p:nvPr/>
      </p:nvGrpSpPr>
      <p:grpSpPr>
        <a:xfrm>
          <a:off x="0" y="0"/>
          <a:ext cx="0" cy="0"/>
          <a:chOff x="0" y="0"/>
          <a:chExt cx="0" cy="0"/>
        </a:xfrm>
      </p:grpSpPr>
      <p:sp>
        <p:nvSpPr>
          <p:cNvPr id="25" name="Google Shape;25;p5"/>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26" name="Google Shape;26;p5"/>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27" name="Google Shape;27;p5"/>
          <p:cNvSpPr txBox="1"/>
          <p:nvPr>
            <p:ph type="title"/>
          </p:nvPr>
        </p:nvSpPr>
        <p:spPr>
          <a:xfrm>
            <a:off x="311700" y="539725"/>
            <a:ext cx="8520600" cy="1282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p:txBody>
      </p:sp>
      <p:sp>
        <p:nvSpPr>
          <p:cNvPr id="28" name="Google Shape;28;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9" name="Shape 29"/>
        <p:cNvGrpSpPr/>
        <p:nvPr/>
      </p:nvGrpSpPr>
      <p:grpSpPr>
        <a:xfrm>
          <a:off x="0" y="0"/>
          <a:ext cx="0" cy="0"/>
          <a:chOff x="0" y="0"/>
          <a:chExt cx="0" cy="0"/>
        </a:xfrm>
      </p:grpSpPr>
      <p:sp>
        <p:nvSpPr>
          <p:cNvPr id="30" name="Google Shape;30;p6"/>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6"/>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32" name="Google Shape;32;p6"/>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33" name="Google Shape;33;p6"/>
          <p:cNvSpPr txBox="1"/>
          <p:nvPr>
            <p:ph type="title"/>
          </p:nvPr>
        </p:nvSpPr>
        <p:spPr>
          <a:xfrm>
            <a:off x="311725" y="500925"/>
            <a:ext cx="3706500" cy="2508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p:txBody>
      </p:sp>
      <p:sp>
        <p:nvSpPr>
          <p:cNvPr id="34" name="Google Shape;34;p6"/>
          <p:cNvSpPr txBox="1"/>
          <p:nvPr>
            <p:ph idx="1" type="body"/>
          </p:nvPr>
        </p:nvSpPr>
        <p:spPr>
          <a:xfrm>
            <a:off x="4644675" y="500925"/>
            <a:ext cx="4166400" cy="40986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35" name="Google Shape;35;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7"/>
          <p:cNvSpPr txBox="1"/>
          <p:nvPr>
            <p:ph type="title"/>
          </p:nvPr>
        </p:nvSpPr>
        <p:spPr>
          <a:xfrm>
            <a:off x="311725" y="500925"/>
            <a:ext cx="3127500" cy="1829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Clr>
                <a:schemeClr val="accent2"/>
              </a:buClr>
              <a:buSzPts val="1300"/>
              <a:buChar char="●"/>
              <a:defRPr>
                <a:solidFill>
                  <a:schemeClr val="accent2"/>
                </a:solidFill>
              </a:defRPr>
            </a:lvl1pPr>
            <a:lvl2pPr indent="-298450" lvl="1" marL="914400" algn="l">
              <a:lnSpc>
                <a:spcPct val="115000"/>
              </a:lnSpc>
              <a:spcBef>
                <a:spcPts val="1600"/>
              </a:spcBef>
              <a:spcAft>
                <a:spcPts val="0"/>
              </a:spcAft>
              <a:buClr>
                <a:schemeClr val="accent2"/>
              </a:buClr>
              <a:buSzPts val="1100"/>
              <a:buChar char="○"/>
              <a:defRPr>
                <a:solidFill>
                  <a:schemeClr val="accent2"/>
                </a:solidFill>
              </a:defRPr>
            </a:lvl2pPr>
            <a:lvl3pPr indent="-298450" lvl="2" marL="1371600" algn="l">
              <a:lnSpc>
                <a:spcPct val="115000"/>
              </a:lnSpc>
              <a:spcBef>
                <a:spcPts val="1600"/>
              </a:spcBef>
              <a:spcAft>
                <a:spcPts val="0"/>
              </a:spcAft>
              <a:buClr>
                <a:schemeClr val="accent2"/>
              </a:buClr>
              <a:buSzPts val="1100"/>
              <a:buChar char="■"/>
              <a:defRPr>
                <a:solidFill>
                  <a:schemeClr val="accent2"/>
                </a:solidFill>
              </a:defRPr>
            </a:lvl3pPr>
            <a:lvl4pPr indent="-298450" lvl="3" marL="1828800" algn="l">
              <a:lnSpc>
                <a:spcPct val="115000"/>
              </a:lnSpc>
              <a:spcBef>
                <a:spcPts val="1600"/>
              </a:spcBef>
              <a:spcAft>
                <a:spcPts val="0"/>
              </a:spcAft>
              <a:buClr>
                <a:schemeClr val="accent2"/>
              </a:buClr>
              <a:buSzPts val="1100"/>
              <a:buChar char="●"/>
              <a:defRPr>
                <a:solidFill>
                  <a:schemeClr val="accent2"/>
                </a:solidFill>
              </a:defRPr>
            </a:lvl4pPr>
            <a:lvl5pPr indent="-298450" lvl="4" marL="2286000" algn="l">
              <a:lnSpc>
                <a:spcPct val="115000"/>
              </a:lnSpc>
              <a:spcBef>
                <a:spcPts val="1600"/>
              </a:spcBef>
              <a:spcAft>
                <a:spcPts val="0"/>
              </a:spcAft>
              <a:buClr>
                <a:schemeClr val="accent2"/>
              </a:buClr>
              <a:buSzPts val="1100"/>
              <a:buChar char="○"/>
              <a:defRPr>
                <a:solidFill>
                  <a:schemeClr val="accent2"/>
                </a:solidFill>
              </a:defRPr>
            </a:lvl5pPr>
            <a:lvl6pPr indent="-298450" lvl="5" marL="2743200" algn="l">
              <a:lnSpc>
                <a:spcPct val="115000"/>
              </a:lnSpc>
              <a:spcBef>
                <a:spcPts val="1600"/>
              </a:spcBef>
              <a:spcAft>
                <a:spcPts val="0"/>
              </a:spcAft>
              <a:buClr>
                <a:schemeClr val="accent2"/>
              </a:buClr>
              <a:buSzPts val="1100"/>
              <a:buChar char="■"/>
              <a:defRPr>
                <a:solidFill>
                  <a:schemeClr val="accent2"/>
                </a:solidFill>
              </a:defRPr>
            </a:lvl6pPr>
            <a:lvl7pPr indent="-298450" lvl="6" marL="3200400" algn="l">
              <a:lnSpc>
                <a:spcPct val="115000"/>
              </a:lnSpc>
              <a:spcBef>
                <a:spcPts val="1600"/>
              </a:spcBef>
              <a:spcAft>
                <a:spcPts val="0"/>
              </a:spcAft>
              <a:buClr>
                <a:schemeClr val="accent2"/>
              </a:buClr>
              <a:buSzPts val="1100"/>
              <a:buChar char="●"/>
              <a:defRPr>
                <a:solidFill>
                  <a:schemeClr val="accent2"/>
                </a:solidFill>
              </a:defRPr>
            </a:lvl7pPr>
            <a:lvl8pPr indent="-298450" lvl="7" marL="3657600" algn="l">
              <a:lnSpc>
                <a:spcPct val="115000"/>
              </a:lnSpc>
              <a:spcBef>
                <a:spcPts val="1600"/>
              </a:spcBef>
              <a:spcAft>
                <a:spcPts val="0"/>
              </a:spcAft>
              <a:buClr>
                <a:schemeClr val="accent2"/>
              </a:buClr>
              <a:buSzPts val="1100"/>
              <a:buChar char="○"/>
              <a:defRPr>
                <a:solidFill>
                  <a:schemeClr val="accent2"/>
                </a:solidFill>
              </a:defRPr>
            </a:lvl8pPr>
            <a:lvl9pPr indent="-298450" lvl="8" marL="4114800" algn="l">
              <a:lnSpc>
                <a:spcPct val="115000"/>
              </a:lnSpc>
              <a:spcBef>
                <a:spcPts val="1600"/>
              </a:spcBef>
              <a:spcAft>
                <a:spcPts val="160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9"/>
          <p:cNvSpPr txBox="1"/>
          <p:nvPr>
            <p:ph type="title"/>
          </p:nvPr>
        </p:nvSpPr>
        <p:spPr>
          <a:xfrm>
            <a:off x="311300" y="500925"/>
            <a:ext cx="3704400" cy="2049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2"/>
              </a:buClr>
              <a:buSzPts val="1600"/>
              <a:buNone/>
              <a:defRPr sz="1600">
                <a:solidFill>
                  <a:schemeClr val="accent2"/>
                </a:solidFill>
              </a:defRPr>
            </a:lvl1pPr>
            <a:lvl2pPr lvl="1" algn="l">
              <a:lnSpc>
                <a:spcPct val="100000"/>
              </a:lnSpc>
              <a:spcBef>
                <a:spcPts val="0"/>
              </a:spcBef>
              <a:spcAft>
                <a:spcPts val="0"/>
              </a:spcAft>
              <a:buClr>
                <a:schemeClr val="accent2"/>
              </a:buClr>
              <a:buSzPts val="1600"/>
              <a:buNone/>
              <a:defRPr sz="1600">
                <a:solidFill>
                  <a:schemeClr val="accent2"/>
                </a:solidFill>
              </a:defRPr>
            </a:lvl2pPr>
            <a:lvl3pPr lvl="2" algn="l">
              <a:lnSpc>
                <a:spcPct val="100000"/>
              </a:lnSpc>
              <a:spcBef>
                <a:spcPts val="0"/>
              </a:spcBef>
              <a:spcAft>
                <a:spcPts val="0"/>
              </a:spcAft>
              <a:buClr>
                <a:schemeClr val="accent2"/>
              </a:buClr>
              <a:buSzPts val="1600"/>
              <a:buNone/>
              <a:defRPr sz="1600">
                <a:solidFill>
                  <a:schemeClr val="accent2"/>
                </a:solidFill>
              </a:defRPr>
            </a:lvl3pPr>
            <a:lvl4pPr lvl="3" algn="l">
              <a:lnSpc>
                <a:spcPct val="100000"/>
              </a:lnSpc>
              <a:spcBef>
                <a:spcPts val="0"/>
              </a:spcBef>
              <a:spcAft>
                <a:spcPts val="0"/>
              </a:spcAft>
              <a:buClr>
                <a:schemeClr val="accent2"/>
              </a:buClr>
              <a:buSzPts val="1600"/>
              <a:buNone/>
              <a:defRPr sz="1600">
                <a:solidFill>
                  <a:schemeClr val="accent2"/>
                </a:solidFill>
              </a:defRPr>
            </a:lvl4pPr>
            <a:lvl5pPr lvl="4" algn="l">
              <a:lnSpc>
                <a:spcPct val="100000"/>
              </a:lnSpc>
              <a:spcBef>
                <a:spcPts val="0"/>
              </a:spcBef>
              <a:spcAft>
                <a:spcPts val="0"/>
              </a:spcAft>
              <a:buClr>
                <a:schemeClr val="accent2"/>
              </a:buClr>
              <a:buSzPts val="1600"/>
              <a:buNone/>
              <a:defRPr sz="1600">
                <a:solidFill>
                  <a:schemeClr val="accent2"/>
                </a:solidFill>
              </a:defRPr>
            </a:lvl5pPr>
            <a:lvl6pPr lvl="5" algn="l">
              <a:lnSpc>
                <a:spcPct val="100000"/>
              </a:lnSpc>
              <a:spcBef>
                <a:spcPts val="0"/>
              </a:spcBef>
              <a:spcAft>
                <a:spcPts val="0"/>
              </a:spcAft>
              <a:buClr>
                <a:schemeClr val="accent2"/>
              </a:buClr>
              <a:buSzPts val="1600"/>
              <a:buNone/>
              <a:defRPr sz="1600">
                <a:solidFill>
                  <a:schemeClr val="accent2"/>
                </a:solidFill>
              </a:defRPr>
            </a:lvl6pPr>
            <a:lvl7pPr lvl="6" algn="l">
              <a:lnSpc>
                <a:spcPct val="100000"/>
              </a:lnSpc>
              <a:spcBef>
                <a:spcPts val="0"/>
              </a:spcBef>
              <a:spcAft>
                <a:spcPts val="0"/>
              </a:spcAft>
              <a:buClr>
                <a:schemeClr val="accent2"/>
              </a:buClr>
              <a:buSzPts val="1600"/>
              <a:buNone/>
              <a:defRPr sz="1600">
                <a:solidFill>
                  <a:schemeClr val="accent2"/>
                </a:solidFill>
              </a:defRPr>
            </a:lvl7pPr>
            <a:lvl8pPr lvl="7" algn="l">
              <a:lnSpc>
                <a:spcPct val="100000"/>
              </a:lnSpc>
              <a:spcBef>
                <a:spcPts val="0"/>
              </a:spcBef>
              <a:spcAft>
                <a:spcPts val="0"/>
              </a:spcAft>
              <a:buClr>
                <a:schemeClr val="accent2"/>
              </a:buClr>
              <a:buSzPts val="1600"/>
              <a:buNone/>
              <a:defRPr sz="1600">
                <a:solidFill>
                  <a:schemeClr val="accent2"/>
                </a:solidFill>
              </a:defRPr>
            </a:lvl8pPr>
            <a:lvl9pPr lvl="8" algn="l">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10"/>
          <p:cNvSpPr txBox="1"/>
          <p:nvPr>
            <p:ph idx="1" type="body"/>
          </p:nvPr>
        </p:nvSpPr>
        <p:spPr>
          <a:xfrm>
            <a:off x="311700" y="4521400"/>
            <a:ext cx="7979400" cy="4605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1pPr>
            <a:lvl2pPr lvl="1"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2pPr>
            <a:lvl3pPr lvl="2"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3pPr>
            <a:lvl4pPr lvl="3"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4pPr>
            <a:lvl5pPr lvl="4"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5pPr>
            <a:lvl6pPr lvl="5"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6pPr>
            <a:lvl7pPr lvl="6"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7pPr>
            <a:lvl8pPr lvl="7"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8pPr>
            <a:lvl9pPr lvl="8"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marR="0" rtl="0" algn="l">
              <a:lnSpc>
                <a:spcPct val="115000"/>
              </a:lnSpc>
              <a:spcBef>
                <a:spcPts val="0"/>
              </a:spcBef>
              <a:spcAft>
                <a:spcPts val="0"/>
              </a:spcAft>
              <a:buClr>
                <a:schemeClr val="dk2"/>
              </a:buClr>
              <a:buSzPts val="1300"/>
              <a:buFont typeface="Roboto"/>
              <a:buChar char="●"/>
              <a:defRPr b="0" i="0" sz="1300" u="none" cap="none" strike="noStrike">
                <a:solidFill>
                  <a:schemeClr val="dk2"/>
                </a:solidFill>
                <a:latin typeface="Roboto"/>
                <a:ea typeface="Roboto"/>
                <a:cs typeface="Roboto"/>
                <a:sym typeface="Roboto"/>
              </a:defRPr>
            </a:lvl1pPr>
            <a:lvl2pPr indent="-298450" lvl="1" marL="914400" marR="0" rtl="0" algn="l">
              <a:lnSpc>
                <a:spcPct val="115000"/>
              </a:lnSpc>
              <a:spcBef>
                <a:spcPts val="160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2pPr>
            <a:lvl3pPr indent="-298450" lvl="2" marL="1371600" marR="0" rtl="0" algn="l">
              <a:lnSpc>
                <a:spcPct val="115000"/>
              </a:lnSpc>
              <a:spcBef>
                <a:spcPts val="160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3pPr>
            <a:lvl4pPr indent="-298450" lvl="3" marL="1828800" marR="0" rtl="0" algn="l">
              <a:lnSpc>
                <a:spcPct val="115000"/>
              </a:lnSpc>
              <a:spcBef>
                <a:spcPts val="160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4pPr>
            <a:lvl5pPr indent="-298450" lvl="4" marL="2286000" marR="0" rtl="0" algn="l">
              <a:lnSpc>
                <a:spcPct val="115000"/>
              </a:lnSpc>
              <a:spcBef>
                <a:spcPts val="160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5pPr>
            <a:lvl6pPr indent="-298450" lvl="5" marL="2743200" marR="0" rtl="0" algn="l">
              <a:lnSpc>
                <a:spcPct val="115000"/>
              </a:lnSpc>
              <a:spcBef>
                <a:spcPts val="160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6pPr>
            <a:lvl7pPr indent="-298450" lvl="6" marL="3200400" marR="0" rtl="0" algn="l">
              <a:lnSpc>
                <a:spcPct val="115000"/>
              </a:lnSpc>
              <a:spcBef>
                <a:spcPts val="160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7pPr>
            <a:lvl8pPr indent="-298450" lvl="7" marL="3657600" marR="0" rtl="0" algn="l">
              <a:lnSpc>
                <a:spcPct val="115000"/>
              </a:lnSpc>
              <a:spcBef>
                <a:spcPts val="160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8pPr>
            <a:lvl9pPr indent="-298450" lvl="8" marL="4114800" marR="0" rtl="0" algn="l">
              <a:lnSpc>
                <a:spcPct val="115000"/>
              </a:lnSpc>
              <a:spcBef>
                <a:spcPts val="1600"/>
              </a:spcBef>
              <a:spcAft>
                <a:spcPts val="1600"/>
              </a:spcAft>
              <a:buClr>
                <a:schemeClr val="dk2"/>
              </a:buClr>
              <a:buSzPts val="1100"/>
              <a:buFont typeface="Roboto"/>
              <a:buChar char="■"/>
              <a:defRPr b="0" i="0" sz="1100" u="none" cap="none" strike="noStrike">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9900"/>
        </a:solidFill>
      </p:bgPr>
    </p:bg>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175150"/>
            <a:ext cx="8520600" cy="19545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600"/>
              <a:buNone/>
            </a:pPr>
            <a:r>
              <a:rPr lang="en" sz="3000"/>
              <a:t>Integration of modular functions</a:t>
            </a:r>
            <a:endParaRPr sz="3000"/>
          </a:p>
          <a:p>
            <a:pPr indent="0" lvl="0" marL="0" rtl="0" algn="ctr">
              <a:lnSpc>
                <a:spcPct val="100000"/>
              </a:lnSpc>
              <a:spcBef>
                <a:spcPts val="0"/>
              </a:spcBef>
              <a:spcAft>
                <a:spcPts val="0"/>
              </a:spcAft>
              <a:buNone/>
            </a:pPr>
            <a:r>
              <a:rPr lang="en" sz="2600"/>
              <a:t>Assignment 4</a:t>
            </a:r>
            <a:endParaRPr sz="2600"/>
          </a:p>
          <a:p>
            <a:pPr indent="0" lvl="0" marL="0" rtl="0" algn="ctr">
              <a:lnSpc>
                <a:spcPct val="100000"/>
              </a:lnSpc>
              <a:spcBef>
                <a:spcPts val="0"/>
              </a:spcBef>
              <a:spcAft>
                <a:spcPts val="0"/>
              </a:spcAft>
              <a:buNone/>
            </a:pPr>
            <a:r>
              <a:t/>
            </a:r>
            <a:endParaRPr sz="3000"/>
          </a:p>
          <a:p>
            <a:pPr indent="0" lvl="0" marL="0" rtl="0" algn="ctr">
              <a:lnSpc>
                <a:spcPct val="100000"/>
              </a:lnSpc>
              <a:spcBef>
                <a:spcPts val="0"/>
              </a:spcBef>
              <a:spcAft>
                <a:spcPts val="0"/>
              </a:spcAft>
              <a:buSzPts val="3600"/>
              <a:buNone/>
            </a:pPr>
            <a:r>
              <a:t/>
            </a:r>
            <a:endParaRPr sz="3000"/>
          </a:p>
        </p:txBody>
      </p:sp>
      <p:sp>
        <p:nvSpPr>
          <p:cNvPr id="65" name="Google Shape;65;p13"/>
          <p:cNvSpPr txBox="1"/>
          <p:nvPr>
            <p:ph idx="1" type="subTitle"/>
          </p:nvPr>
        </p:nvSpPr>
        <p:spPr>
          <a:xfrm>
            <a:off x="311700" y="2202610"/>
            <a:ext cx="4242600" cy="738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600"/>
              <a:buNone/>
            </a:pPr>
            <a:r>
              <a:rPr lang="en">
                <a:latin typeface="Arial"/>
                <a:ea typeface="Arial"/>
                <a:cs typeface="Arial"/>
                <a:sym typeface="Arial"/>
              </a:rPr>
              <a:t>Project Mentors : </a:t>
            </a:r>
            <a:endParaRPr>
              <a:latin typeface="Arial"/>
              <a:ea typeface="Arial"/>
              <a:cs typeface="Arial"/>
              <a:sym typeface="Arial"/>
            </a:endParaRPr>
          </a:p>
          <a:p>
            <a:pPr indent="0" lvl="0" marL="0" rtl="0" algn="l">
              <a:lnSpc>
                <a:spcPct val="100000"/>
              </a:lnSpc>
              <a:spcBef>
                <a:spcPts val="0"/>
              </a:spcBef>
              <a:spcAft>
                <a:spcPts val="0"/>
              </a:spcAft>
              <a:buSzPts val="1600"/>
              <a:buNone/>
            </a:pPr>
            <a:r>
              <a:rPr lang="en">
                <a:latin typeface="Arial"/>
                <a:ea typeface="Arial"/>
                <a:cs typeface="Arial"/>
                <a:sym typeface="Arial"/>
              </a:rPr>
              <a:t>Mrs. Priya R.L , </a:t>
            </a:r>
            <a:endParaRPr>
              <a:latin typeface="Arial"/>
              <a:ea typeface="Arial"/>
              <a:cs typeface="Arial"/>
              <a:sym typeface="Arial"/>
            </a:endParaRPr>
          </a:p>
          <a:p>
            <a:pPr indent="0" lvl="0" marL="0" rtl="0" algn="l">
              <a:lnSpc>
                <a:spcPct val="100000"/>
              </a:lnSpc>
              <a:spcBef>
                <a:spcPts val="0"/>
              </a:spcBef>
              <a:spcAft>
                <a:spcPts val="0"/>
              </a:spcAft>
              <a:buSzPts val="1600"/>
              <a:buNone/>
            </a:pPr>
            <a:r>
              <a:rPr lang="en">
                <a:latin typeface="Arial"/>
                <a:ea typeface="Arial"/>
                <a:cs typeface="Arial"/>
                <a:sym typeface="Arial"/>
              </a:rPr>
              <a:t>Mrs. Nusrat Ansari </a:t>
            </a:r>
            <a:endParaRPr>
              <a:latin typeface="Arial"/>
              <a:ea typeface="Arial"/>
              <a:cs typeface="Arial"/>
              <a:sym typeface="Arial"/>
            </a:endParaRPr>
          </a:p>
        </p:txBody>
      </p:sp>
      <p:pic>
        <p:nvPicPr>
          <p:cNvPr id="66" name="Google Shape;66;p13"/>
          <p:cNvPicPr preferRelativeResize="0"/>
          <p:nvPr/>
        </p:nvPicPr>
        <p:blipFill rotWithShape="1">
          <a:blip r:embed="rId3">
            <a:alphaModFix/>
          </a:blip>
          <a:srcRect b="0" l="0" r="0" t="0"/>
          <a:stretch/>
        </p:blipFill>
        <p:spPr>
          <a:xfrm>
            <a:off x="4211900" y="2973475"/>
            <a:ext cx="931600" cy="1504100"/>
          </a:xfrm>
          <a:prstGeom prst="rect">
            <a:avLst/>
          </a:prstGeom>
          <a:noFill/>
          <a:ln>
            <a:noFill/>
          </a:ln>
        </p:spPr>
      </p:pic>
      <p:sp>
        <p:nvSpPr>
          <p:cNvPr id="67" name="Google Shape;67;p13"/>
          <p:cNvSpPr txBox="1"/>
          <p:nvPr/>
        </p:nvSpPr>
        <p:spPr>
          <a:xfrm>
            <a:off x="5207175" y="3673925"/>
            <a:ext cx="3839400" cy="1504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F3F3F3"/>
                </a:solidFill>
                <a:latin typeface="Arial"/>
                <a:ea typeface="Arial"/>
                <a:cs typeface="Arial"/>
                <a:sym typeface="Arial"/>
              </a:rPr>
              <a:t>Group Number</a:t>
            </a:r>
            <a:r>
              <a:rPr b="0" i="0" lang="en" sz="1400" u="none" cap="none" strike="noStrike">
                <a:solidFill>
                  <a:srgbClr val="F3F3F3"/>
                </a:solidFill>
                <a:latin typeface="Arial"/>
                <a:ea typeface="Arial"/>
                <a:cs typeface="Arial"/>
                <a:sym typeface="Arial"/>
              </a:rPr>
              <a:t> :    </a:t>
            </a:r>
            <a:r>
              <a:rPr lang="en">
                <a:solidFill>
                  <a:srgbClr val="F3F3F3"/>
                </a:solidFill>
              </a:rPr>
              <a:t>3</a:t>
            </a:r>
            <a:r>
              <a:rPr b="0" i="0" lang="en" sz="1400" u="none" cap="none" strike="noStrike">
                <a:solidFill>
                  <a:srgbClr val="F3F3F3"/>
                </a:solidFill>
                <a:latin typeface="Arial"/>
                <a:ea typeface="Arial"/>
                <a:cs typeface="Arial"/>
                <a:sym typeface="Arial"/>
              </a:rPr>
              <a:t>1</a:t>
            </a:r>
            <a:endParaRPr b="0" i="0" sz="1400" u="none" cap="none" strike="noStrike">
              <a:solidFill>
                <a:srgbClr val="F3F3F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F3F3F3"/>
                </a:solidFill>
                <a:latin typeface="Arial"/>
                <a:ea typeface="Arial"/>
                <a:cs typeface="Arial"/>
                <a:sym typeface="Arial"/>
              </a:rPr>
              <a:t>Group Members</a:t>
            </a:r>
            <a:r>
              <a:rPr b="0" i="0" lang="en" sz="1400" u="none" cap="none" strike="noStrike">
                <a:solidFill>
                  <a:srgbClr val="F3F3F3"/>
                </a:solidFill>
                <a:latin typeface="Arial"/>
                <a:ea typeface="Arial"/>
                <a:cs typeface="Arial"/>
                <a:sym typeface="Arial"/>
              </a:rPr>
              <a:t> : </a:t>
            </a:r>
            <a:r>
              <a:rPr lang="en">
                <a:solidFill>
                  <a:srgbClr val="F3F3F3"/>
                </a:solidFill>
              </a:rPr>
              <a:t>J N Guru Akaash  D17A 28</a:t>
            </a:r>
            <a:endParaRPr>
              <a:solidFill>
                <a:srgbClr val="F3F3F3"/>
              </a:solidFill>
            </a:endParaRPr>
          </a:p>
          <a:p>
            <a:pPr indent="0" lvl="0" marL="1371600" marR="0" rtl="0" algn="l">
              <a:lnSpc>
                <a:spcPct val="100000"/>
              </a:lnSpc>
              <a:spcBef>
                <a:spcPts val="0"/>
              </a:spcBef>
              <a:spcAft>
                <a:spcPts val="0"/>
              </a:spcAft>
              <a:buClr>
                <a:srgbClr val="000000"/>
              </a:buClr>
              <a:buSzPts val="1400"/>
              <a:buFont typeface="Arial"/>
              <a:buNone/>
            </a:pPr>
            <a:r>
              <a:rPr lang="en">
                <a:solidFill>
                  <a:srgbClr val="F3F3F3"/>
                </a:solidFill>
              </a:rPr>
              <a:t>   Ajay Nair             D17A 55</a:t>
            </a:r>
            <a:endParaRPr b="0" i="0" sz="1400" u="none" cap="none" strike="noStrike">
              <a:solidFill>
                <a:srgbClr val="F3F3F3"/>
              </a:solidFill>
              <a:latin typeface="Arial"/>
              <a:ea typeface="Arial"/>
              <a:cs typeface="Arial"/>
              <a:sym typeface="Arial"/>
            </a:endParaRPr>
          </a:p>
          <a:p>
            <a:pPr indent="457200" lvl="0" marL="914400" marR="0" rtl="0" algn="l">
              <a:lnSpc>
                <a:spcPct val="100000"/>
              </a:lnSpc>
              <a:spcBef>
                <a:spcPts val="0"/>
              </a:spcBef>
              <a:spcAft>
                <a:spcPts val="0"/>
              </a:spcAft>
              <a:buClr>
                <a:srgbClr val="000000"/>
              </a:buClr>
              <a:buSzPts val="1400"/>
              <a:buFont typeface="Arial"/>
              <a:buNone/>
            </a:pPr>
            <a:r>
              <a:rPr lang="en">
                <a:solidFill>
                  <a:srgbClr val="F3F3F3"/>
                </a:solidFill>
              </a:rPr>
              <a:t>   </a:t>
            </a:r>
            <a:r>
              <a:rPr lang="en">
                <a:solidFill>
                  <a:srgbClr val="F3F3F3"/>
                </a:solidFill>
              </a:rPr>
              <a:t>Manigandhan K    D17A </a:t>
            </a:r>
            <a:r>
              <a:rPr lang="en">
                <a:solidFill>
                  <a:srgbClr val="F3F3F3"/>
                </a:solidFill>
              </a:rPr>
              <a:t>47</a:t>
            </a:r>
            <a:endParaRPr b="0" i="0" sz="1400" u="none" cap="none" strike="noStrike">
              <a:solidFill>
                <a:srgbClr val="F3F3F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lang="en">
                <a:solidFill>
                  <a:srgbClr val="F3F3F3"/>
                </a:solidFill>
              </a:rPr>
              <a:t>			   Varun Tripathy      </a:t>
            </a:r>
            <a:r>
              <a:rPr lang="en">
                <a:solidFill>
                  <a:srgbClr val="F3F3F3"/>
                </a:solidFill>
              </a:rPr>
              <a:t>D17A </a:t>
            </a:r>
            <a:r>
              <a:rPr lang="en">
                <a:solidFill>
                  <a:srgbClr val="F3F3F3"/>
                </a:solidFill>
              </a:rPr>
              <a:t>69</a:t>
            </a:r>
            <a:endParaRPr>
              <a:solidFill>
                <a:srgbClr val="F3F3F3"/>
              </a:solidFill>
            </a:endParaRPr>
          </a:p>
          <a:p>
            <a:pPr indent="0" lvl="0" marL="0" marR="0" rtl="0" algn="l">
              <a:lnSpc>
                <a:spcPct val="100000"/>
              </a:lnSpc>
              <a:spcBef>
                <a:spcPts val="0"/>
              </a:spcBef>
              <a:spcAft>
                <a:spcPts val="0"/>
              </a:spcAft>
              <a:buClr>
                <a:srgbClr val="000000"/>
              </a:buClr>
              <a:buSzPts val="1400"/>
              <a:buFont typeface="Arial"/>
              <a:buNone/>
            </a:pPr>
            <a:r>
              <a:rPr lang="en">
                <a:solidFill>
                  <a:srgbClr val="F3F3F3"/>
                </a:solidFill>
              </a:rPr>
              <a:t>			   </a:t>
            </a:r>
            <a:endParaRPr>
              <a:solidFill>
                <a:srgbClr val="F3F3F3"/>
              </a:solidFill>
            </a:endParaRPr>
          </a:p>
        </p:txBody>
      </p:sp>
      <p:pic>
        <p:nvPicPr>
          <p:cNvPr id="68" name="Google Shape;68;p13"/>
          <p:cNvPicPr preferRelativeResize="0"/>
          <p:nvPr/>
        </p:nvPicPr>
        <p:blipFill>
          <a:blip r:embed="rId4">
            <a:alphaModFix/>
          </a:blip>
          <a:stretch>
            <a:fillRect/>
          </a:stretch>
        </p:blipFill>
        <p:spPr>
          <a:xfrm>
            <a:off x="3871225" y="1611277"/>
            <a:ext cx="1612950" cy="8172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2"/>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127" name="Google Shape;127;p22"/>
          <p:cNvSpPr txBox="1"/>
          <p:nvPr>
            <p:ph idx="1" type="body"/>
          </p:nvPr>
        </p:nvSpPr>
        <p:spPr>
          <a:xfrm>
            <a:off x="311700" y="1505700"/>
            <a:ext cx="8520600" cy="3076200"/>
          </a:xfrm>
          <a:prstGeom prst="rect">
            <a:avLst/>
          </a:prstGeom>
        </p:spPr>
        <p:txBody>
          <a:bodyPr anchorCtr="0" anchor="t" bIns="91425" lIns="91425" spcFirstLastPara="1" rIns="91425" wrap="square" tIns="91425">
            <a:noAutofit/>
          </a:bodyPr>
          <a:lstStyle/>
          <a:p>
            <a:pPr indent="-323850" lvl="0" marL="457200" rtl="0" algn="l">
              <a:lnSpc>
                <a:spcPct val="150000"/>
              </a:lnSpc>
              <a:spcBef>
                <a:spcPts val="0"/>
              </a:spcBef>
              <a:spcAft>
                <a:spcPts val="0"/>
              </a:spcAft>
              <a:buSzPts val="1500"/>
              <a:buChar char="●"/>
            </a:pPr>
            <a:r>
              <a:rPr lang="en" sz="1500"/>
              <a:t>We were able to successfully integrate all the standalone modules and perform image enhancement followed by performing OCR on the machine display.</a:t>
            </a:r>
            <a:endParaRPr sz="1500"/>
          </a:p>
          <a:p>
            <a:pPr indent="-323850" lvl="0" marL="457200" rtl="0" algn="l">
              <a:lnSpc>
                <a:spcPct val="150000"/>
              </a:lnSpc>
              <a:spcBef>
                <a:spcPts val="0"/>
              </a:spcBef>
              <a:spcAft>
                <a:spcPts val="0"/>
              </a:spcAft>
              <a:buSzPts val="1500"/>
              <a:buChar char="●"/>
            </a:pPr>
            <a:r>
              <a:rPr lang="en" sz="1500"/>
              <a:t>We were able to select multiple ROIs and perform OCRs on those selected Region of Interest.</a:t>
            </a:r>
            <a:endParaRPr sz="1500"/>
          </a:p>
          <a:p>
            <a:pPr indent="-323850" lvl="0" marL="457200" rtl="0" algn="l">
              <a:lnSpc>
                <a:spcPct val="150000"/>
              </a:lnSpc>
              <a:spcBef>
                <a:spcPts val="0"/>
              </a:spcBef>
              <a:spcAft>
                <a:spcPts val="0"/>
              </a:spcAft>
              <a:buSzPts val="1500"/>
              <a:buChar char="●"/>
            </a:pPr>
            <a:r>
              <a:rPr lang="en" sz="1500"/>
              <a:t>Easy OCR performed much better when compared to Tesseract and Keras model.</a:t>
            </a:r>
            <a:endParaRPr sz="1500"/>
          </a:p>
          <a:p>
            <a:pPr indent="-323850" lvl="0" marL="457200" rtl="0" algn="l">
              <a:lnSpc>
                <a:spcPct val="150000"/>
              </a:lnSpc>
              <a:spcBef>
                <a:spcPts val="0"/>
              </a:spcBef>
              <a:spcAft>
                <a:spcPts val="0"/>
              </a:spcAft>
              <a:buSzPts val="1500"/>
              <a:buChar char="●"/>
            </a:pPr>
            <a:r>
              <a:rPr lang="en" sz="1500"/>
              <a:t>So we have come to the conclusion that all the OCR models require training, </a:t>
            </a:r>
            <a:r>
              <a:rPr lang="en" sz="1500"/>
              <a:t>the models would perform much better in case they are trained particularly for the seven segment displays.</a:t>
            </a:r>
            <a:endParaRPr sz="1500"/>
          </a:p>
          <a:p>
            <a:pPr indent="0" lvl="0" marL="457200" rtl="0" algn="l">
              <a:lnSpc>
                <a:spcPct val="150000"/>
              </a:lnSpc>
              <a:spcBef>
                <a:spcPts val="0"/>
              </a:spcBef>
              <a:spcAft>
                <a:spcPts val="0"/>
              </a:spcAft>
              <a:buNone/>
            </a:pPr>
            <a:r>
              <a:t/>
            </a:r>
            <a:endParaRPr sz="15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4"/>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t>Content</a:t>
            </a:r>
            <a:endParaRPr/>
          </a:p>
        </p:txBody>
      </p:sp>
      <p:sp>
        <p:nvSpPr>
          <p:cNvPr id="74" name="Google Shape;74;p14"/>
          <p:cNvSpPr txBox="1"/>
          <p:nvPr>
            <p:ph idx="1" type="body"/>
          </p:nvPr>
        </p:nvSpPr>
        <p:spPr>
          <a:xfrm>
            <a:off x="311700" y="1505700"/>
            <a:ext cx="5104200" cy="30762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SzPts val="1400"/>
              <a:buFont typeface="Tahoma"/>
              <a:buAutoNum type="romanUcPeriod"/>
            </a:pPr>
            <a:r>
              <a:rPr lang="en" sz="1400">
                <a:latin typeface="Tahoma"/>
                <a:ea typeface="Tahoma"/>
                <a:cs typeface="Tahoma"/>
                <a:sym typeface="Tahoma"/>
              </a:rPr>
              <a:t>Introduction to the Assignment </a:t>
            </a:r>
            <a:endParaRPr sz="1400">
              <a:latin typeface="Tahoma"/>
              <a:ea typeface="Tahoma"/>
              <a:cs typeface="Tahoma"/>
              <a:sym typeface="Tahoma"/>
            </a:endParaRPr>
          </a:p>
          <a:p>
            <a:pPr indent="-317500" lvl="0" marL="457200" rtl="0" algn="l">
              <a:lnSpc>
                <a:spcPct val="115000"/>
              </a:lnSpc>
              <a:spcBef>
                <a:spcPts val="0"/>
              </a:spcBef>
              <a:spcAft>
                <a:spcPts val="0"/>
              </a:spcAft>
              <a:buSzPts val="1400"/>
              <a:buFont typeface="Tahoma"/>
              <a:buAutoNum type="romanUcPeriod"/>
            </a:pPr>
            <a:r>
              <a:rPr lang="en" sz="1400">
                <a:latin typeface="Tahoma"/>
                <a:ea typeface="Tahoma"/>
                <a:cs typeface="Tahoma"/>
                <a:sym typeface="Tahoma"/>
              </a:rPr>
              <a:t>Methodology employed </a:t>
            </a:r>
            <a:endParaRPr sz="1400">
              <a:latin typeface="Tahoma"/>
              <a:ea typeface="Tahoma"/>
              <a:cs typeface="Tahoma"/>
              <a:sym typeface="Tahoma"/>
            </a:endParaRPr>
          </a:p>
          <a:p>
            <a:pPr indent="-317500" lvl="0" marL="457200" rtl="0" algn="l">
              <a:lnSpc>
                <a:spcPct val="115000"/>
              </a:lnSpc>
              <a:spcBef>
                <a:spcPts val="0"/>
              </a:spcBef>
              <a:spcAft>
                <a:spcPts val="0"/>
              </a:spcAft>
              <a:buSzPts val="1400"/>
              <a:buFont typeface="Tahoma"/>
              <a:buAutoNum type="romanUcPeriod"/>
            </a:pPr>
            <a:r>
              <a:rPr lang="en" sz="1400">
                <a:latin typeface="Tahoma"/>
                <a:ea typeface="Tahoma"/>
                <a:cs typeface="Tahoma"/>
                <a:sym typeface="Tahoma"/>
              </a:rPr>
              <a:t>Results and implementation screenshots </a:t>
            </a:r>
            <a:endParaRPr sz="1400">
              <a:latin typeface="Tahoma"/>
              <a:ea typeface="Tahoma"/>
              <a:cs typeface="Tahoma"/>
              <a:sym typeface="Tahoma"/>
            </a:endParaRPr>
          </a:p>
          <a:p>
            <a:pPr indent="-317500" lvl="0" marL="457200" rtl="0" algn="l">
              <a:lnSpc>
                <a:spcPct val="115000"/>
              </a:lnSpc>
              <a:spcBef>
                <a:spcPts val="0"/>
              </a:spcBef>
              <a:spcAft>
                <a:spcPts val="0"/>
              </a:spcAft>
              <a:buSzPts val="1400"/>
              <a:buFont typeface="Tahoma"/>
              <a:buAutoNum type="romanUcPeriod"/>
            </a:pPr>
            <a:r>
              <a:rPr lang="en" sz="1400">
                <a:latin typeface="Tahoma"/>
                <a:ea typeface="Tahoma"/>
                <a:cs typeface="Tahoma"/>
                <a:sym typeface="Tahoma"/>
              </a:rPr>
              <a:t>Conclusion </a:t>
            </a:r>
            <a:endParaRPr sz="1400">
              <a:latin typeface="Tahoma"/>
              <a:ea typeface="Tahoma"/>
              <a:cs typeface="Tahoma"/>
              <a:sym typeface="Tahom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5"/>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 to the assignment</a:t>
            </a:r>
            <a:endParaRPr/>
          </a:p>
        </p:txBody>
      </p:sp>
      <p:sp>
        <p:nvSpPr>
          <p:cNvPr id="80" name="Google Shape;80;p15"/>
          <p:cNvSpPr txBox="1"/>
          <p:nvPr>
            <p:ph idx="1" type="body"/>
          </p:nvPr>
        </p:nvSpPr>
        <p:spPr>
          <a:xfrm>
            <a:off x="311700" y="1505700"/>
            <a:ext cx="8520600" cy="3076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b="1" lang="en" sz="1400"/>
              <a:t>Task given</a:t>
            </a:r>
            <a:endParaRPr b="1" sz="1400"/>
          </a:p>
          <a:p>
            <a:pPr indent="0" lvl="0" marL="0" rtl="0" algn="l">
              <a:spcBef>
                <a:spcPts val="0"/>
              </a:spcBef>
              <a:spcAft>
                <a:spcPts val="0"/>
              </a:spcAft>
              <a:buNone/>
            </a:pPr>
            <a:r>
              <a:t/>
            </a:r>
            <a:endParaRPr b="1" sz="1400"/>
          </a:p>
          <a:p>
            <a:pPr indent="-317500" lvl="1" marL="914400" rtl="0" algn="l">
              <a:spcBef>
                <a:spcPts val="1600"/>
              </a:spcBef>
              <a:spcAft>
                <a:spcPts val="0"/>
              </a:spcAft>
              <a:buSzPts val="1400"/>
              <a:buChar char="○"/>
            </a:pPr>
            <a:r>
              <a:rPr lang="en" sz="1400"/>
              <a:t>Currently The OCR model was implemented on the image as a whole, now the task was assigned to implement ROI (Region Of Interest) and then apply OCR model individually on each of the ROI in the video for gathering multiple values. </a:t>
            </a:r>
            <a:endParaRPr sz="1400"/>
          </a:p>
          <a:p>
            <a:pPr indent="0" lvl="0" marL="0" rtl="0" algn="l">
              <a:spcBef>
                <a:spcPts val="0"/>
              </a:spcBef>
              <a:spcAft>
                <a:spcPts val="0"/>
              </a:spcAft>
              <a:buNone/>
            </a:pPr>
            <a:r>
              <a:t/>
            </a:r>
            <a:endParaRPr sz="1400"/>
          </a:p>
          <a:p>
            <a:pPr indent="-317500" lvl="1" marL="914400" rtl="0" algn="l">
              <a:spcBef>
                <a:spcPts val="1600"/>
              </a:spcBef>
              <a:spcAft>
                <a:spcPts val="0"/>
              </a:spcAft>
              <a:buSzPts val="1400"/>
              <a:buChar char="○"/>
            </a:pPr>
            <a:r>
              <a:rPr lang="en" sz="1400"/>
              <a:t>The task of identifying the coordinates of each of the ROI Boxes and assigning names to each of the Boxes, so as to determine it uniquely.</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6"/>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 to the assignment</a:t>
            </a:r>
            <a:endParaRPr/>
          </a:p>
        </p:txBody>
      </p:sp>
      <p:sp>
        <p:nvSpPr>
          <p:cNvPr id="86" name="Google Shape;86;p16"/>
          <p:cNvSpPr txBox="1"/>
          <p:nvPr>
            <p:ph idx="1" type="body"/>
          </p:nvPr>
        </p:nvSpPr>
        <p:spPr>
          <a:xfrm>
            <a:off x="311700" y="1505700"/>
            <a:ext cx="8520600" cy="3076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b="1" lang="en" sz="1400"/>
              <a:t>Solution Introduction</a:t>
            </a:r>
            <a:endParaRPr b="1" sz="1400"/>
          </a:p>
          <a:p>
            <a:pPr indent="-317500" lvl="1" marL="914400" rtl="0" algn="l">
              <a:spcBef>
                <a:spcPts val="0"/>
              </a:spcBef>
              <a:spcAft>
                <a:spcPts val="0"/>
              </a:spcAft>
              <a:buSzPts val="1400"/>
              <a:buChar char="○"/>
            </a:pPr>
            <a:r>
              <a:rPr lang="en" sz="1400"/>
              <a:t>ROI Implementation is done. Multiple ROI can be drawn on the same video, at the same time.</a:t>
            </a:r>
            <a:endParaRPr sz="1400"/>
          </a:p>
          <a:p>
            <a:pPr indent="-317500" lvl="1" marL="914400" rtl="0" algn="l">
              <a:spcBef>
                <a:spcPts val="0"/>
              </a:spcBef>
              <a:spcAft>
                <a:spcPts val="0"/>
              </a:spcAft>
              <a:buSzPts val="1400"/>
              <a:buChar char="○"/>
            </a:pPr>
            <a:r>
              <a:rPr lang="en" sz="1400"/>
              <a:t>A video consists of frames. And this ROI remains constant for each of these frames, so the creation of ROI needs to be done only once at the start of the project run.</a:t>
            </a:r>
            <a:endParaRPr sz="1400"/>
          </a:p>
          <a:p>
            <a:pPr indent="-317500" lvl="1" marL="914400" rtl="0" algn="l">
              <a:spcBef>
                <a:spcPts val="0"/>
              </a:spcBef>
              <a:spcAft>
                <a:spcPts val="0"/>
              </a:spcAft>
              <a:buSzPts val="1400"/>
              <a:buChar char="○"/>
            </a:pPr>
            <a:r>
              <a:rPr lang="en" sz="1400"/>
              <a:t>The Coordinates of each of the ROI is calculated from the bounding boxes created by the user.</a:t>
            </a:r>
            <a:endParaRPr sz="1400"/>
          </a:p>
          <a:p>
            <a:pPr indent="-317500" lvl="1" marL="914400" rtl="0" algn="l">
              <a:spcBef>
                <a:spcPts val="0"/>
              </a:spcBef>
              <a:spcAft>
                <a:spcPts val="0"/>
              </a:spcAft>
              <a:buSzPts val="1400"/>
              <a:buChar char="○"/>
            </a:pPr>
            <a:r>
              <a:rPr lang="en" sz="1400"/>
              <a:t>A dictionary is created where each key represents the name of each of the ROIs and the values is a list which contains all the values which are detected through OCR in each of the frames.</a:t>
            </a:r>
            <a:endParaRPr sz="1400"/>
          </a:p>
          <a:p>
            <a:pPr indent="-317500" lvl="1" marL="914400" rtl="0" algn="l">
              <a:spcBef>
                <a:spcPts val="0"/>
              </a:spcBef>
              <a:spcAft>
                <a:spcPts val="0"/>
              </a:spcAft>
              <a:buSzPts val="1400"/>
              <a:buChar char="○"/>
            </a:pPr>
            <a:r>
              <a:rPr lang="en" sz="1400"/>
              <a:t>For one ROI name (key) there will be a list of data detected (value) which depicts the display panel numbers detected through OCR model in each of the frames of the video.</a:t>
            </a:r>
            <a:endParaRPr sz="1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7"/>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Methodology employed</a:t>
            </a:r>
            <a:endParaRPr/>
          </a:p>
        </p:txBody>
      </p:sp>
      <p:sp>
        <p:nvSpPr>
          <p:cNvPr id="92" name="Google Shape;92;p17"/>
          <p:cNvSpPr txBox="1"/>
          <p:nvPr>
            <p:ph idx="1" type="body"/>
          </p:nvPr>
        </p:nvSpPr>
        <p:spPr>
          <a:xfrm>
            <a:off x="311700" y="1505700"/>
            <a:ext cx="8520600" cy="3076200"/>
          </a:xfrm>
          <a:prstGeom prst="rect">
            <a:avLst/>
          </a:prstGeom>
        </p:spPr>
        <p:txBody>
          <a:bodyPr anchorCtr="0" anchor="t" bIns="91425" lIns="91425" spcFirstLastPara="1" rIns="91425" wrap="square" tIns="91425">
            <a:noAutofit/>
          </a:bodyPr>
          <a:lstStyle/>
          <a:p>
            <a:pPr indent="-323850" lvl="0" marL="457200" rtl="0" algn="l">
              <a:lnSpc>
                <a:spcPct val="150000"/>
              </a:lnSpc>
              <a:spcBef>
                <a:spcPts val="0"/>
              </a:spcBef>
              <a:spcAft>
                <a:spcPts val="0"/>
              </a:spcAft>
              <a:buSzPts val="1500"/>
              <a:buChar char="●"/>
            </a:pPr>
            <a:r>
              <a:rPr lang="en" sz="1500"/>
              <a:t>All the functional modules created previously were modified and integrated in a single file.</a:t>
            </a:r>
            <a:endParaRPr sz="1500"/>
          </a:p>
          <a:p>
            <a:pPr indent="-323850" lvl="0" marL="457200" rtl="0" algn="l">
              <a:lnSpc>
                <a:spcPct val="150000"/>
              </a:lnSpc>
              <a:spcBef>
                <a:spcPts val="0"/>
              </a:spcBef>
              <a:spcAft>
                <a:spcPts val="0"/>
              </a:spcAft>
              <a:buSzPts val="1500"/>
              <a:buChar char="●"/>
            </a:pPr>
            <a:r>
              <a:rPr lang="en" sz="1500"/>
              <a:t>After splitting the input video into frames using OpenCV, the created frames are enhanced using either power or inverse transform.</a:t>
            </a:r>
            <a:endParaRPr sz="1500"/>
          </a:p>
          <a:p>
            <a:pPr indent="-323850" lvl="0" marL="457200" rtl="0" algn="l">
              <a:lnSpc>
                <a:spcPct val="150000"/>
              </a:lnSpc>
              <a:spcBef>
                <a:spcPts val="0"/>
              </a:spcBef>
              <a:spcAft>
                <a:spcPts val="0"/>
              </a:spcAft>
              <a:buSzPts val="1500"/>
              <a:buChar char="●"/>
            </a:pPr>
            <a:r>
              <a:rPr lang="en" sz="1500"/>
              <a:t>The first created enhanced frame is shown to the user so that they can draw </a:t>
            </a:r>
            <a:r>
              <a:rPr lang="en" sz="1500"/>
              <a:t>their</a:t>
            </a:r>
            <a:r>
              <a:rPr lang="en" sz="1500"/>
              <a:t> ROI and enter corresponding name to it.</a:t>
            </a:r>
            <a:endParaRPr sz="1500"/>
          </a:p>
          <a:p>
            <a:pPr indent="-323850" lvl="0" marL="457200" rtl="0" algn="l">
              <a:lnSpc>
                <a:spcPct val="150000"/>
              </a:lnSpc>
              <a:spcBef>
                <a:spcPts val="0"/>
              </a:spcBef>
              <a:spcAft>
                <a:spcPts val="0"/>
              </a:spcAft>
              <a:buSzPts val="1500"/>
              <a:buChar char="●"/>
            </a:pPr>
            <a:r>
              <a:rPr lang="en" sz="1500"/>
              <a:t>In all the </a:t>
            </a:r>
            <a:r>
              <a:rPr lang="en" sz="1500"/>
              <a:t>remaining</a:t>
            </a:r>
            <a:r>
              <a:rPr lang="en" sz="1500"/>
              <a:t> frames the same ROI is applied and finally the OCR is done on each cropped image.</a:t>
            </a:r>
            <a:endParaRPr sz="1500"/>
          </a:p>
          <a:p>
            <a:pPr indent="-323850" lvl="0" marL="457200" rtl="0" algn="l">
              <a:lnSpc>
                <a:spcPct val="150000"/>
              </a:lnSpc>
              <a:spcBef>
                <a:spcPts val="0"/>
              </a:spcBef>
              <a:spcAft>
                <a:spcPts val="0"/>
              </a:spcAft>
              <a:buSzPts val="1500"/>
              <a:buChar char="●"/>
            </a:pPr>
            <a:r>
              <a:rPr lang="en" sz="1500"/>
              <a:t>All changing values corresponding to the entered name are gathered together and finally displayed.</a:t>
            </a:r>
            <a:endParaRPr sz="15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8"/>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 and implementation screenshots</a:t>
            </a:r>
            <a:endParaRPr/>
          </a:p>
        </p:txBody>
      </p:sp>
      <p:sp>
        <p:nvSpPr>
          <p:cNvPr id="98" name="Google Shape;98;p18"/>
          <p:cNvSpPr txBox="1"/>
          <p:nvPr/>
        </p:nvSpPr>
        <p:spPr>
          <a:xfrm>
            <a:off x="3072000" y="1334525"/>
            <a:ext cx="3000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Multiple ROIs </a:t>
            </a:r>
            <a:r>
              <a:rPr lang="en">
                <a:latin typeface="Roboto"/>
                <a:ea typeface="Roboto"/>
                <a:cs typeface="Roboto"/>
                <a:sym typeface="Roboto"/>
              </a:rPr>
              <a:t>on </a:t>
            </a:r>
            <a:r>
              <a:rPr lang="en">
                <a:latin typeface="Roboto"/>
                <a:ea typeface="Roboto"/>
                <a:cs typeface="Roboto"/>
                <a:sym typeface="Roboto"/>
              </a:rPr>
              <a:t>Enhanced Frames</a:t>
            </a:r>
            <a:endParaRPr>
              <a:latin typeface="Roboto"/>
              <a:ea typeface="Roboto"/>
              <a:cs typeface="Roboto"/>
              <a:sym typeface="Roboto"/>
            </a:endParaRPr>
          </a:p>
        </p:txBody>
      </p:sp>
      <p:pic>
        <p:nvPicPr>
          <p:cNvPr id="99" name="Google Shape;99;p18"/>
          <p:cNvPicPr preferRelativeResize="0"/>
          <p:nvPr/>
        </p:nvPicPr>
        <p:blipFill>
          <a:blip r:embed="rId3">
            <a:alphaModFix/>
          </a:blip>
          <a:stretch>
            <a:fillRect/>
          </a:stretch>
        </p:blipFill>
        <p:spPr>
          <a:xfrm>
            <a:off x="152400" y="1887125"/>
            <a:ext cx="8839203" cy="288614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9"/>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 and implementation screenshots</a:t>
            </a:r>
            <a:endParaRPr/>
          </a:p>
        </p:txBody>
      </p:sp>
      <p:sp>
        <p:nvSpPr>
          <p:cNvPr id="105" name="Google Shape;105;p19"/>
          <p:cNvSpPr txBox="1"/>
          <p:nvPr/>
        </p:nvSpPr>
        <p:spPr>
          <a:xfrm>
            <a:off x="3072000" y="1334525"/>
            <a:ext cx="3000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Easy OCR Output</a:t>
            </a:r>
            <a:endParaRPr>
              <a:latin typeface="Roboto"/>
              <a:ea typeface="Roboto"/>
              <a:cs typeface="Roboto"/>
              <a:sym typeface="Roboto"/>
            </a:endParaRPr>
          </a:p>
        </p:txBody>
      </p:sp>
      <p:pic>
        <p:nvPicPr>
          <p:cNvPr id="106" name="Google Shape;106;p19"/>
          <p:cNvPicPr preferRelativeResize="0"/>
          <p:nvPr/>
        </p:nvPicPr>
        <p:blipFill>
          <a:blip r:embed="rId3">
            <a:alphaModFix/>
          </a:blip>
          <a:stretch>
            <a:fillRect/>
          </a:stretch>
        </p:blipFill>
        <p:spPr>
          <a:xfrm>
            <a:off x="4572000" y="1734725"/>
            <a:ext cx="4294939" cy="3103976"/>
          </a:xfrm>
          <a:prstGeom prst="rect">
            <a:avLst/>
          </a:prstGeom>
          <a:noFill/>
          <a:ln>
            <a:noFill/>
          </a:ln>
        </p:spPr>
      </p:pic>
      <p:pic>
        <p:nvPicPr>
          <p:cNvPr id="107" name="Google Shape;107;p19"/>
          <p:cNvPicPr preferRelativeResize="0"/>
          <p:nvPr/>
        </p:nvPicPr>
        <p:blipFill>
          <a:blip r:embed="rId4">
            <a:alphaModFix/>
          </a:blip>
          <a:stretch>
            <a:fillRect/>
          </a:stretch>
        </p:blipFill>
        <p:spPr>
          <a:xfrm>
            <a:off x="428240" y="1734725"/>
            <a:ext cx="3493103" cy="31039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0"/>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 and implementation screenshots</a:t>
            </a:r>
            <a:endParaRPr/>
          </a:p>
        </p:txBody>
      </p:sp>
      <p:pic>
        <p:nvPicPr>
          <p:cNvPr id="113" name="Google Shape;113;p20"/>
          <p:cNvPicPr preferRelativeResize="0"/>
          <p:nvPr/>
        </p:nvPicPr>
        <p:blipFill>
          <a:blip r:embed="rId3">
            <a:alphaModFix/>
          </a:blip>
          <a:stretch>
            <a:fillRect/>
          </a:stretch>
        </p:blipFill>
        <p:spPr>
          <a:xfrm>
            <a:off x="403750" y="1734725"/>
            <a:ext cx="8336551" cy="3272575"/>
          </a:xfrm>
          <a:prstGeom prst="rect">
            <a:avLst/>
          </a:prstGeom>
          <a:noFill/>
          <a:ln>
            <a:noFill/>
          </a:ln>
        </p:spPr>
      </p:pic>
      <p:sp>
        <p:nvSpPr>
          <p:cNvPr id="114" name="Google Shape;114;p20"/>
          <p:cNvSpPr txBox="1"/>
          <p:nvPr/>
        </p:nvSpPr>
        <p:spPr>
          <a:xfrm>
            <a:off x="3072000" y="1334525"/>
            <a:ext cx="3000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Tesseract OCR Output</a:t>
            </a:r>
            <a:endParaRPr>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1"/>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 and implementation screenshots</a:t>
            </a:r>
            <a:endParaRPr/>
          </a:p>
        </p:txBody>
      </p:sp>
      <p:pic>
        <p:nvPicPr>
          <p:cNvPr id="120" name="Google Shape;120;p21"/>
          <p:cNvPicPr preferRelativeResize="0"/>
          <p:nvPr/>
        </p:nvPicPr>
        <p:blipFill>
          <a:blip r:embed="rId3">
            <a:alphaModFix/>
          </a:blip>
          <a:stretch>
            <a:fillRect/>
          </a:stretch>
        </p:blipFill>
        <p:spPr>
          <a:xfrm>
            <a:off x="152400" y="1865475"/>
            <a:ext cx="8839198" cy="2966705"/>
          </a:xfrm>
          <a:prstGeom prst="rect">
            <a:avLst/>
          </a:prstGeom>
          <a:noFill/>
          <a:ln>
            <a:noFill/>
          </a:ln>
        </p:spPr>
      </p:pic>
      <p:sp>
        <p:nvSpPr>
          <p:cNvPr id="121" name="Google Shape;121;p21"/>
          <p:cNvSpPr txBox="1"/>
          <p:nvPr/>
        </p:nvSpPr>
        <p:spPr>
          <a:xfrm>
            <a:off x="228850" y="1362150"/>
            <a:ext cx="8652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Keras OCR Output</a:t>
            </a:r>
            <a:endParaRPr>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