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19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91495"/>
            <a:ext cx="6806631" cy="2462213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Fresh AI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</a:t>
            </a:r>
            <a:r>
              <a:rPr lang="en-ID" sz="4000" b="1" spc="30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: INTL-IVA-01</a:t>
            </a:r>
            <a:endParaRPr lang="en-ID" sz="40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J N Guru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Akaash</a:t>
            </a:r>
            <a:endParaRPr lang="en-ID" sz="40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6" y="3511848"/>
            <a:ext cx="10763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8" y="3510251"/>
            <a:ext cx="10763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Tell us in Detail, what will be the possible outcome of your solution and how similar it is going to be  in sync with actual problem statement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TITLE- BASELINE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2" y="2428081"/>
            <a:ext cx="5715000" cy="3333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933228-B757-4EE4-B8E1-866E0A4BCB1F}"/>
              </a:ext>
            </a:extLst>
          </p:cNvPr>
          <p:cNvSpPr/>
          <p:nvPr/>
        </p:nvSpPr>
        <p:spPr>
          <a:xfrm>
            <a:off x="7090637" y="3166943"/>
            <a:ext cx="4530117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Detection of number plate from image using image processing techniques and then implementing OCR model on the cropped image of the number plate.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78664" y="2420888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Your Approach in Brief below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555326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10360696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680786" y="3965527"/>
            <a:ext cx="1569439" cy="2151615"/>
            <a:chOff x="8650778" y="3965527"/>
            <a:chExt cx="1569439" cy="2151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650778" y="4455149"/>
              <a:ext cx="1569439" cy="16619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Customizing YOLO model with our own License Plate Detection model and after OCR </a:t>
              </a:r>
              <a:r>
                <a:rPr lang="en-US" sz="1200" b="0" i="0" dirty="0" err="1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implememting</a:t>
              </a:r>
              <a:r>
                <a:rPr lang="en-US" sz="12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a Algorithm that will </a:t>
              </a:r>
              <a:r>
                <a:rPr lang="en-US" sz="1200" b="0" i="0" dirty="0" err="1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prioritise</a:t>
              </a:r>
              <a:r>
                <a:rPr lang="en-US" sz="12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which is the correct license plate no in multiple frames</a:t>
              </a:r>
              <a:endPara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090636" y="3959177"/>
            <a:ext cx="1354221" cy="1973300"/>
            <a:chOff x="7004911" y="3959177"/>
            <a:chExt cx="1354221" cy="1973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7004911" y="4455149"/>
              <a:ext cx="1354221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With our approach , the Number plate can be detected of vehicles with speed more than 80Km/</a:t>
              </a:r>
              <a:r>
                <a:rPr lang="en-US" sz="1200" b="0" i="0" dirty="0" err="1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hr</a:t>
              </a:r>
              <a:r>
                <a:rPr lang="en-US" sz="12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and having precision in recognition.</a:t>
              </a:r>
              <a:endPara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FD567-80E5-4660-A52E-2B55EA0DEF31}"/>
              </a:ext>
            </a:extLst>
          </p:cNvPr>
          <p:cNvGrpSpPr/>
          <p:nvPr/>
        </p:nvGrpSpPr>
        <p:grpSpPr>
          <a:xfrm>
            <a:off x="10486156" y="3962352"/>
            <a:ext cx="1179698" cy="1416127"/>
            <a:chOff x="10654021" y="3962352"/>
            <a:chExt cx="1179698" cy="14161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9973-39D5-412F-A7B3-0D1351226B1E}"/>
                </a:ext>
              </a:extLst>
            </p:cNvPr>
            <p:cNvSpPr/>
            <p:nvPr/>
          </p:nvSpPr>
          <p:spPr>
            <a:xfrm>
              <a:off x="10654021" y="4455149"/>
              <a:ext cx="1179698" cy="923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OpenCV</a:t>
              </a:r>
            </a:p>
            <a:p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Yolo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Model</a:t>
              </a:r>
            </a:p>
            <a:p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Nvidia GPU</a:t>
              </a:r>
            </a:p>
            <a:p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</a:t>
              </a:r>
              <a:endPara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5261FF-0EE5-477D-B914-34FB50CA251C}"/>
                </a:ext>
              </a:extLst>
            </p:cNvPr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>
                <a:extLst>
                  <a:ext uri="{FF2B5EF4-FFF2-40B4-BE49-F238E27FC236}">
                    <a16:creationId xmlns:a16="http://schemas.microsoft.com/office/drawing/2014/main" id="{F2B5CAB4-904B-4B0C-870C-EF7DDD26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 4360">
                <a:extLst>
                  <a:ext uri="{FF2B5EF4-FFF2-40B4-BE49-F238E27FC236}">
                    <a16:creationId xmlns:a16="http://schemas.microsoft.com/office/drawing/2014/main" id="{411E3BD1-B10E-4B84-A4C3-7F3168742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7597B4-FA56-46ED-843E-D7EE45C6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06" y="2633665"/>
            <a:ext cx="4332933" cy="27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1920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601874" y="1842407"/>
            <a:ext cx="6601803" cy="2648018"/>
            <a:chOff x="1180557" y="2544539"/>
            <a:chExt cx="9752249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1180557" y="2544539"/>
              <a:ext cx="2607913" cy="3571087"/>
              <a:chOff x="1265720" y="2544539"/>
              <a:chExt cx="2607913" cy="357108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1265720" y="525385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Mentor 1</a:t>
                </a:r>
              </a:p>
              <a:p>
                <a:pPr algn="ctr"/>
                <a:r>
                  <a:rPr lang="en-US" sz="900" b="1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Mrs. </a:t>
                </a:r>
                <a:r>
                  <a:rPr lang="en-US" sz="900" b="1" i="0" dirty="0" err="1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Abha</a:t>
                </a:r>
                <a:r>
                  <a:rPr lang="en-US" sz="900" b="1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Tewari</a:t>
                </a:r>
              </a:p>
              <a:p>
                <a:pPr algn="ctr"/>
                <a:r>
                  <a:rPr lang="en-US" sz="900" b="0" i="0" dirty="0">
                    <a:effectLst/>
                    <a:latin typeface="Poppins" panose="00000500000000000000" pitchFamily="2" charset="0"/>
                  </a:rPr>
                  <a:t>9619808313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DCAA95-346C-4E1D-9055-313080B7CCA8}"/>
                </a:ext>
              </a:extLst>
            </p:cNvPr>
            <p:cNvGrpSpPr/>
            <p:nvPr/>
          </p:nvGrpSpPr>
          <p:grpSpPr>
            <a:xfrm>
              <a:off x="5601884" y="2544539"/>
              <a:ext cx="426037" cy="96794"/>
              <a:chOff x="1510714" y="5935020"/>
              <a:chExt cx="642824" cy="146047"/>
            </a:xfrm>
          </p:grpSpPr>
          <p:sp>
            <p:nvSpPr>
              <p:cNvPr id="41" name="Rectangle: Rounded Corners 8">
                <a:extLst>
                  <a:ext uri="{FF2B5EF4-FFF2-40B4-BE49-F238E27FC236}">
                    <a16:creationId xmlns:a16="http://schemas.microsoft.com/office/drawing/2014/main" id="{42658C1E-7DF5-48B3-B761-236A44662CC6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Rectangle: Rounded Corners 9">
                <a:extLst>
                  <a:ext uri="{FF2B5EF4-FFF2-40B4-BE49-F238E27FC236}">
                    <a16:creationId xmlns:a16="http://schemas.microsoft.com/office/drawing/2014/main" id="{FF8F5748-0C18-4BDB-881E-744D6EA31AD2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3" name="Rectangle: Rounded Corners 9">
                <a:extLst>
                  <a:ext uri="{FF2B5EF4-FFF2-40B4-BE49-F238E27FC236}">
                    <a16:creationId xmlns:a16="http://schemas.microsoft.com/office/drawing/2014/main" id="{8587CE8A-424D-4A87-9699-2FEA38D4F952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Member 1 (Team Leader)</a:t>
                </a:r>
              </a:p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J N Guru </a:t>
                </a:r>
                <a:r>
                  <a:rPr lang="en-ID" sz="9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Akaash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 b="0" i="0" dirty="0">
                    <a:effectLst/>
                    <a:latin typeface="Poppins" panose="00000500000000000000" pitchFamily="2" charset="0"/>
                  </a:rPr>
                  <a:t>9920327701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2649664" y="4390536"/>
            <a:ext cx="6554013" cy="2567353"/>
            <a:chOff x="697005" y="2544539"/>
            <a:chExt cx="10235801" cy="359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9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Abinash</a:t>
                </a:r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Behera</a:t>
                </a:r>
              </a:p>
              <a:p>
                <a:pPr algn="ctr"/>
                <a:r>
                  <a:rPr lang="en-US" sz="900" b="0" i="0" dirty="0">
                    <a:effectLst/>
                    <a:latin typeface="Poppins" panose="00000500000000000000" pitchFamily="2" charset="0"/>
                  </a:rPr>
                  <a:t>7045582917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B94619-C5A6-7042-918A-09674287A4C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9AD923-F27C-1F40-B34B-8C6B9C9D78E6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Member 3</a:t>
                </a:r>
              </a:p>
              <a:p>
                <a:pPr algn="ctr"/>
                <a:r>
                  <a:rPr lang="en-ID" sz="9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Nihar</a:t>
                </a:r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Kenny</a:t>
                </a:r>
              </a:p>
              <a:p>
                <a:pPr algn="ctr"/>
                <a:r>
                  <a:rPr lang="en-US" sz="900" b="0" i="0" dirty="0">
                    <a:effectLst/>
                    <a:latin typeface="Poppins" panose="00000500000000000000" pitchFamily="2" charset="0"/>
                  </a:rPr>
                  <a:t>7977391127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E20ED8-ECCD-C941-AFCA-75A29C6D9F3E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EB07F118-237F-EE48-AC82-D70B757B66AD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BDC4576D-BBC6-FD46-B419-D20DFFEF5835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>
                  <a:extLst>
                    <a:ext uri="{FF2B5EF4-FFF2-40B4-BE49-F238E27FC236}">
                      <a16:creationId xmlns:a16="http://schemas.microsoft.com/office/drawing/2014/main" id="{08474DB4-6A63-9246-B98F-5E3F4F3B2C4C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Member 4</a:t>
                </a:r>
              </a:p>
              <a:p>
                <a:pPr algn="ctr"/>
                <a:r>
                  <a:rPr lang="en-ID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Yogesh Khatri</a:t>
                </a:r>
              </a:p>
              <a:p>
                <a:pPr algn="ctr"/>
                <a:r>
                  <a:rPr lang="en-US" sz="900" b="0" i="0" dirty="0">
                    <a:effectLst/>
                    <a:latin typeface="Poppins" panose="00000500000000000000" pitchFamily="2" charset="0"/>
                  </a:rPr>
                  <a:t>7264881708</a:t>
                </a:r>
                <a:endParaRPr lang="en-ID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62" y="1866235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6" y="4460260"/>
            <a:ext cx="2091600" cy="20916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8BDAD5E3-ED22-A742-916E-EA7F80C0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84" y="4381333"/>
            <a:ext cx="2091600" cy="2091600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ACB03D10-DC0A-3D4C-BA44-5B374CCA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3" y="4370225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E9D8F-2A66-4C8D-B564-5E582FF0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511" y="1747112"/>
            <a:ext cx="733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801783" y="2504966"/>
            <a:ext cx="1340008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Creating the  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dataset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Customizing yolo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model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Dividing camera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view in n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sections.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Detection of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number plate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from image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frame in each </a:t>
            </a:r>
          </a:p>
          <a:p>
            <a:r>
              <a:rPr lang="en-ID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section.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Implementing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OCR on the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cropped image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Storing the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number in 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database.</a:t>
            </a:r>
          </a:p>
          <a:p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321443" y="3612962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4125573" y="2300367"/>
            <a:ext cx="134000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718292" y="2300367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493806" y="2819932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1831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 How you developed Idea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493806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early stage innovation detected while developing the solution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much time it will take in conversion as a final product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401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Poppins</vt:lpstr>
      <vt:lpstr>Segoe UI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ADMIN</cp:lastModifiedBy>
  <cp:revision>1091</cp:revision>
  <dcterms:created xsi:type="dcterms:W3CDTF">2019-07-10T03:07:26Z</dcterms:created>
  <dcterms:modified xsi:type="dcterms:W3CDTF">2021-10-09T11:58:44Z</dcterms:modified>
</cp:coreProperties>
</file>