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71"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31FEB5-EE9E-43B3-93EE-788A2126FAC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5BF12FC-AF52-44DC-9112-7A648DCC8915}">
      <dgm:prSet/>
      <dgm:spPr/>
      <dgm:t>
        <a:bodyPr/>
        <a:lstStyle/>
        <a:p>
          <a:pPr>
            <a:lnSpc>
              <a:spcPct val="100000"/>
            </a:lnSpc>
          </a:pPr>
          <a:r>
            <a:rPr lang="en-IN" dirty="0"/>
            <a:t>We present '</a:t>
          </a:r>
          <a:r>
            <a:rPr lang="en-IN" dirty="0" err="1"/>
            <a:t>eKart</a:t>
          </a:r>
          <a:r>
            <a:rPr lang="en-IN" dirty="0"/>
            <a:t>' as a cutting-edge e-commerce platform hosted on Amazon Web Services (AWS), delivering a seamless shopping experience. Amazon Elastic Cloud Compute (EC2) will power our application for optimal performance and scalability, while Amazon Simple Storage Service (S3) ensures reliable storage of product data. Strict access controls will be implemented by AWS Identity and Access Management (IAM), protecting client data.
</a:t>
          </a:r>
          <a:endParaRPr lang="en-US" dirty="0"/>
        </a:p>
      </dgm:t>
    </dgm:pt>
    <dgm:pt modelId="{31087FE8-0FCB-4534-B90C-7AFBBF9969EB}" type="parTrans" cxnId="{95A54828-C2DB-4C3C-B7B3-9F5F33586D44}">
      <dgm:prSet/>
      <dgm:spPr/>
      <dgm:t>
        <a:bodyPr/>
        <a:lstStyle/>
        <a:p>
          <a:endParaRPr lang="en-US"/>
        </a:p>
      </dgm:t>
    </dgm:pt>
    <dgm:pt modelId="{E55B5803-7FA9-4DD6-AF51-A44101ED139F}" type="sibTrans" cxnId="{95A54828-C2DB-4C3C-B7B3-9F5F33586D44}">
      <dgm:prSet/>
      <dgm:spPr/>
      <dgm:t>
        <a:bodyPr/>
        <a:lstStyle/>
        <a:p>
          <a:endParaRPr lang="en-US"/>
        </a:p>
      </dgm:t>
    </dgm:pt>
    <dgm:pt modelId="{B0EB368A-2FFE-43A0-9781-08E3264D07FE}">
      <dgm:prSet/>
      <dgm:spPr/>
      <dgm:t>
        <a:bodyPr/>
        <a:lstStyle/>
        <a:p>
          <a:pPr>
            <a:lnSpc>
              <a:spcPct val="100000"/>
            </a:lnSpc>
          </a:pPr>
          <a:r>
            <a:rPr lang="en-IN" dirty="0"/>
            <a:t>The integration of Amazon-S3, EC2 for content delivery. By leveraging AWS, '</a:t>
          </a:r>
          <a:r>
            <a:rPr lang="en-IN" dirty="0" err="1"/>
            <a:t>eKart</a:t>
          </a:r>
          <a:r>
            <a:rPr lang="en-IN" dirty="0"/>
            <a:t>’ website aims to create a secure and scalable shopping ecosystem, providing customers a delightful and efficient online retail experience.</a:t>
          </a:r>
          <a:endParaRPr lang="en-US" dirty="0"/>
        </a:p>
      </dgm:t>
    </dgm:pt>
    <dgm:pt modelId="{2A8A4A80-FB3C-45F6-8BC0-2D211B09E3AD}" type="parTrans" cxnId="{9B944AC9-40A7-42AD-8EC1-E0717D96C25F}">
      <dgm:prSet/>
      <dgm:spPr/>
      <dgm:t>
        <a:bodyPr/>
        <a:lstStyle/>
        <a:p>
          <a:endParaRPr lang="en-US"/>
        </a:p>
      </dgm:t>
    </dgm:pt>
    <dgm:pt modelId="{9CCF9618-35FA-4A00-911D-1BB716177D6B}" type="sibTrans" cxnId="{9B944AC9-40A7-42AD-8EC1-E0717D96C25F}">
      <dgm:prSet/>
      <dgm:spPr/>
      <dgm:t>
        <a:bodyPr/>
        <a:lstStyle/>
        <a:p>
          <a:endParaRPr lang="en-US"/>
        </a:p>
      </dgm:t>
    </dgm:pt>
    <dgm:pt modelId="{8703198F-82DB-4996-813C-FEFB3F23D5D6}" type="pres">
      <dgm:prSet presAssocID="{CC31FEB5-EE9E-43B3-93EE-788A2126FAC7}" presName="root" presStyleCnt="0">
        <dgm:presLayoutVars>
          <dgm:dir/>
          <dgm:resizeHandles val="exact"/>
        </dgm:presLayoutVars>
      </dgm:prSet>
      <dgm:spPr/>
    </dgm:pt>
    <dgm:pt modelId="{5C159C22-55DA-4F50-849A-F375C5136CD3}" type="pres">
      <dgm:prSet presAssocID="{C5BF12FC-AF52-44DC-9112-7A648DCC8915}" presName="compNode" presStyleCnt="0"/>
      <dgm:spPr/>
    </dgm:pt>
    <dgm:pt modelId="{7DC14B95-C290-492A-8F02-A0DC26B78D1A}" type="pres">
      <dgm:prSet presAssocID="{C5BF12FC-AF52-44DC-9112-7A648DCC8915}" presName="bgRect" presStyleLbl="bgShp" presStyleIdx="0" presStyleCnt="2"/>
      <dgm:spPr/>
    </dgm:pt>
    <dgm:pt modelId="{4C6C5307-DCF9-4A9E-A901-6777D8E98637}" type="pres">
      <dgm:prSet presAssocID="{C5BF12FC-AF52-44DC-9112-7A648DCC891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g under Magnifying Glass"/>
        </a:ext>
      </dgm:extLst>
    </dgm:pt>
    <dgm:pt modelId="{11DD6843-B4D7-4BEB-A485-7CB51820569F}" type="pres">
      <dgm:prSet presAssocID="{C5BF12FC-AF52-44DC-9112-7A648DCC8915}" presName="spaceRect" presStyleCnt="0"/>
      <dgm:spPr/>
    </dgm:pt>
    <dgm:pt modelId="{E90EFE8D-843A-44A6-91AC-29248E781753}" type="pres">
      <dgm:prSet presAssocID="{C5BF12FC-AF52-44DC-9112-7A648DCC8915}" presName="parTx" presStyleLbl="revTx" presStyleIdx="0" presStyleCnt="2">
        <dgm:presLayoutVars>
          <dgm:chMax val="0"/>
          <dgm:chPref val="0"/>
        </dgm:presLayoutVars>
      </dgm:prSet>
      <dgm:spPr/>
    </dgm:pt>
    <dgm:pt modelId="{94A61A66-A490-4214-B345-BB860EFA84E5}" type="pres">
      <dgm:prSet presAssocID="{E55B5803-7FA9-4DD6-AF51-A44101ED139F}" presName="sibTrans" presStyleCnt="0"/>
      <dgm:spPr/>
    </dgm:pt>
    <dgm:pt modelId="{133DAEAD-B913-4EE8-AD39-50B17E63DE72}" type="pres">
      <dgm:prSet presAssocID="{B0EB368A-2FFE-43A0-9781-08E3264D07FE}" presName="compNode" presStyleCnt="0"/>
      <dgm:spPr/>
    </dgm:pt>
    <dgm:pt modelId="{1D66E658-A698-40EC-9472-A79B857E1F73}" type="pres">
      <dgm:prSet presAssocID="{B0EB368A-2FFE-43A0-9781-08E3264D07FE}" presName="bgRect" presStyleLbl="bgShp" presStyleIdx="1" presStyleCnt="2"/>
      <dgm:spPr/>
    </dgm:pt>
    <dgm:pt modelId="{4802EFC4-4536-4907-B72B-3C4B9565C75D}" type="pres">
      <dgm:prSet presAssocID="{B0EB368A-2FFE-43A0-9781-08E3264D07F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rver"/>
        </a:ext>
      </dgm:extLst>
    </dgm:pt>
    <dgm:pt modelId="{B1456EDE-4B70-4678-B7F1-E91EC82CB87D}" type="pres">
      <dgm:prSet presAssocID="{B0EB368A-2FFE-43A0-9781-08E3264D07FE}" presName="spaceRect" presStyleCnt="0"/>
      <dgm:spPr/>
    </dgm:pt>
    <dgm:pt modelId="{7F6F6CE9-16B6-4301-9F38-AD8757B05E2D}" type="pres">
      <dgm:prSet presAssocID="{B0EB368A-2FFE-43A0-9781-08E3264D07FE}" presName="parTx" presStyleLbl="revTx" presStyleIdx="1" presStyleCnt="2">
        <dgm:presLayoutVars>
          <dgm:chMax val="0"/>
          <dgm:chPref val="0"/>
        </dgm:presLayoutVars>
      </dgm:prSet>
      <dgm:spPr/>
    </dgm:pt>
  </dgm:ptLst>
  <dgm:cxnLst>
    <dgm:cxn modelId="{95A54828-C2DB-4C3C-B7B3-9F5F33586D44}" srcId="{CC31FEB5-EE9E-43B3-93EE-788A2126FAC7}" destId="{C5BF12FC-AF52-44DC-9112-7A648DCC8915}" srcOrd="0" destOrd="0" parTransId="{31087FE8-0FCB-4534-B90C-7AFBBF9969EB}" sibTransId="{E55B5803-7FA9-4DD6-AF51-A44101ED139F}"/>
    <dgm:cxn modelId="{624D4E3F-CEB2-4788-A796-974D1F91CD7E}" type="presOf" srcId="{CC31FEB5-EE9E-43B3-93EE-788A2126FAC7}" destId="{8703198F-82DB-4996-813C-FEFB3F23D5D6}" srcOrd="0" destOrd="0" presId="urn:microsoft.com/office/officeart/2018/2/layout/IconVerticalSolidList"/>
    <dgm:cxn modelId="{4857BB76-3D1E-49A6-8A94-2E1C9303E857}" type="presOf" srcId="{C5BF12FC-AF52-44DC-9112-7A648DCC8915}" destId="{E90EFE8D-843A-44A6-91AC-29248E781753}" srcOrd="0" destOrd="0" presId="urn:microsoft.com/office/officeart/2018/2/layout/IconVerticalSolidList"/>
    <dgm:cxn modelId="{9B944AC9-40A7-42AD-8EC1-E0717D96C25F}" srcId="{CC31FEB5-EE9E-43B3-93EE-788A2126FAC7}" destId="{B0EB368A-2FFE-43A0-9781-08E3264D07FE}" srcOrd="1" destOrd="0" parTransId="{2A8A4A80-FB3C-45F6-8BC0-2D211B09E3AD}" sibTransId="{9CCF9618-35FA-4A00-911D-1BB716177D6B}"/>
    <dgm:cxn modelId="{9C1F4BCD-EE45-4A61-AD06-4B29DEDBB6C8}" type="presOf" srcId="{B0EB368A-2FFE-43A0-9781-08E3264D07FE}" destId="{7F6F6CE9-16B6-4301-9F38-AD8757B05E2D}" srcOrd="0" destOrd="0" presId="urn:microsoft.com/office/officeart/2018/2/layout/IconVerticalSolidList"/>
    <dgm:cxn modelId="{D87A7730-6247-45A1-B767-C2080C65875A}" type="presParOf" srcId="{8703198F-82DB-4996-813C-FEFB3F23D5D6}" destId="{5C159C22-55DA-4F50-849A-F375C5136CD3}" srcOrd="0" destOrd="0" presId="urn:microsoft.com/office/officeart/2018/2/layout/IconVerticalSolidList"/>
    <dgm:cxn modelId="{A0ED4BCC-2DA5-4F2D-BB36-E86CEDC11CA2}" type="presParOf" srcId="{5C159C22-55DA-4F50-849A-F375C5136CD3}" destId="{7DC14B95-C290-492A-8F02-A0DC26B78D1A}" srcOrd="0" destOrd="0" presId="urn:microsoft.com/office/officeart/2018/2/layout/IconVerticalSolidList"/>
    <dgm:cxn modelId="{0318121C-48F0-4CE7-937A-71D36183A629}" type="presParOf" srcId="{5C159C22-55DA-4F50-849A-F375C5136CD3}" destId="{4C6C5307-DCF9-4A9E-A901-6777D8E98637}" srcOrd="1" destOrd="0" presId="urn:microsoft.com/office/officeart/2018/2/layout/IconVerticalSolidList"/>
    <dgm:cxn modelId="{0BC1AA45-7E24-4B2F-A7DD-3E2E2E72A851}" type="presParOf" srcId="{5C159C22-55DA-4F50-849A-F375C5136CD3}" destId="{11DD6843-B4D7-4BEB-A485-7CB51820569F}" srcOrd="2" destOrd="0" presId="urn:microsoft.com/office/officeart/2018/2/layout/IconVerticalSolidList"/>
    <dgm:cxn modelId="{08650903-F4A6-4F69-86FE-00DAE0E84DD3}" type="presParOf" srcId="{5C159C22-55DA-4F50-849A-F375C5136CD3}" destId="{E90EFE8D-843A-44A6-91AC-29248E781753}" srcOrd="3" destOrd="0" presId="urn:microsoft.com/office/officeart/2018/2/layout/IconVerticalSolidList"/>
    <dgm:cxn modelId="{A7FA84E5-450F-4156-AAA5-D84DE8F9EDA1}" type="presParOf" srcId="{8703198F-82DB-4996-813C-FEFB3F23D5D6}" destId="{94A61A66-A490-4214-B345-BB860EFA84E5}" srcOrd="1" destOrd="0" presId="urn:microsoft.com/office/officeart/2018/2/layout/IconVerticalSolidList"/>
    <dgm:cxn modelId="{F894FC6E-C4F4-4107-BE51-67D1341D037E}" type="presParOf" srcId="{8703198F-82DB-4996-813C-FEFB3F23D5D6}" destId="{133DAEAD-B913-4EE8-AD39-50B17E63DE72}" srcOrd="2" destOrd="0" presId="urn:microsoft.com/office/officeart/2018/2/layout/IconVerticalSolidList"/>
    <dgm:cxn modelId="{047959C8-281D-400A-847E-2701AD40359D}" type="presParOf" srcId="{133DAEAD-B913-4EE8-AD39-50B17E63DE72}" destId="{1D66E658-A698-40EC-9472-A79B857E1F73}" srcOrd="0" destOrd="0" presId="urn:microsoft.com/office/officeart/2018/2/layout/IconVerticalSolidList"/>
    <dgm:cxn modelId="{82CA5097-5640-4838-8018-F19F9AE5BC2C}" type="presParOf" srcId="{133DAEAD-B913-4EE8-AD39-50B17E63DE72}" destId="{4802EFC4-4536-4907-B72B-3C4B9565C75D}" srcOrd="1" destOrd="0" presId="urn:microsoft.com/office/officeart/2018/2/layout/IconVerticalSolidList"/>
    <dgm:cxn modelId="{28161BD5-9CAF-42C4-9E2D-1838D0A45429}" type="presParOf" srcId="{133DAEAD-B913-4EE8-AD39-50B17E63DE72}" destId="{B1456EDE-4B70-4678-B7F1-E91EC82CB87D}" srcOrd="2" destOrd="0" presId="urn:microsoft.com/office/officeart/2018/2/layout/IconVerticalSolidList"/>
    <dgm:cxn modelId="{99B51C7F-196F-45ED-8764-26FD6D448338}" type="presParOf" srcId="{133DAEAD-B913-4EE8-AD39-50B17E63DE72}" destId="{7F6F6CE9-16B6-4301-9F38-AD8757B05E2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C75381-8E6B-43F7-80CF-F44FA53A4574}" type="doc">
      <dgm:prSet loTypeId="urn:microsoft.com/office/officeart/2005/8/layout/hierarchy6" loCatId="hierarchy" qsTypeId="urn:microsoft.com/office/officeart/2005/8/quickstyle/simple5" qsCatId="simple" csTypeId="urn:microsoft.com/office/officeart/2005/8/colors/accent2_2" csCatId="accent2" phldr="1"/>
      <dgm:spPr/>
      <dgm:t>
        <a:bodyPr/>
        <a:lstStyle/>
        <a:p>
          <a:endParaRPr lang="en-IN"/>
        </a:p>
      </dgm:t>
    </dgm:pt>
    <dgm:pt modelId="{2C9BC327-B54A-4282-A9AC-3DB2BCE9BCCE}">
      <dgm:prSet phldrT="[Text]" custT="1"/>
      <dgm:spPr>
        <a:solidFill>
          <a:schemeClr val="bg1">
            <a:lumMod val="85000"/>
          </a:schemeClr>
        </a:solidFill>
        <a:ln>
          <a:solidFill>
            <a:schemeClr val="tx1"/>
          </a:solidFill>
        </a:ln>
      </dgm:spPr>
      <dgm:t>
        <a:bodyPr/>
        <a:lstStyle/>
        <a:p>
          <a:r>
            <a:rPr lang="en-IN" sz="900">
              <a:solidFill>
                <a:schemeClr val="tx1"/>
              </a:solidFill>
              <a:latin typeface="Times New Roman" panose="02020603050405020304" pitchFamily="18" charset="0"/>
              <a:cs typeface="Times New Roman" panose="02020603050405020304" pitchFamily="18" charset="0"/>
            </a:rPr>
            <a:t>EKART</a:t>
          </a:r>
        </a:p>
      </dgm:t>
    </dgm:pt>
    <dgm:pt modelId="{B6BE6AC2-2FFD-4DC1-AAC1-D5E3193E98CF}" type="parTrans" cxnId="{354D323A-B6FB-4D9D-918E-29B9011DF0FD}">
      <dgm:prSet/>
      <dgm:spPr/>
      <dgm:t>
        <a:bodyPr/>
        <a:lstStyle/>
        <a:p>
          <a:endParaRPr lang="en-IN" sz="900">
            <a:solidFill>
              <a:schemeClr val="tx1"/>
            </a:solidFill>
            <a:latin typeface="Times New Roman" panose="02020603050405020304" pitchFamily="18" charset="0"/>
            <a:cs typeface="Times New Roman" panose="02020603050405020304" pitchFamily="18" charset="0"/>
          </a:endParaRPr>
        </a:p>
      </dgm:t>
    </dgm:pt>
    <dgm:pt modelId="{7335FFBC-9A26-4298-8BF2-B0418410B1A0}" type="sibTrans" cxnId="{354D323A-B6FB-4D9D-918E-29B9011DF0FD}">
      <dgm:prSet/>
      <dgm:spPr/>
      <dgm:t>
        <a:bodyPr/>
        <a:lstStyle/>
        <a:p>
          <a:endParaRPr lang="en-IN" sz="900">
            <a:solidFill>
              <a:schemeClr val="tx1"/>
            </a:solidFill>
            <a:latin typeface="Times New Roman" panose="02020603050405020304" pitchFamily="18" charset="0"/>
            <a:cs typeface="Times New Roman" panose="02020603050405020304" pitchFamily="18" charset="0"/>
          </a:endParaRPr>
        </a:p>
      </dgm:t>
    </dgm:pt>
    <dgm:pt modelId="{5C98F792-30ED-43D9-88C7-95C70BF2AD1D}">
      <dgm:prSet phldrT="[Text]" custT="1"/>
      <dgm:spPr>
        <a:solidFill>
          <a:schemeClr val="bg1">
            <a:lumMod val="85000"/>
          </a:schemeClr>
        </a:solidFill>
        <a:ln>
          <a:solidFill>
            <a:schemeClr val="tx1"/>
          </a:solidFill>
        </a:ln>
      </dgm:spPr>
      <dgm:t>
        <a:bodyPr/>
        <a:lstStyle/>
        <a:p>
          <a:r>
            <a:rPr lang="en-IN" sz="900" dirty="0">
              <a:solidFill>
                <a:schemeClr val="tx1"/>
              </a:solidFill>
              <a:latin typeface="Times New Roman" panose="02020603050405020304" pitchFamily="18" charset="0"/>
              <a:cs typeface="Times New Roman" panose="02020603050405020304" pitchFamily="18" charset="0"/>
            </a:rPr>
            <a:t>Web Application Deployment</a:t>
          </a:r>
        </a:p>
      </dgm:t>
    </dgm:pt>
    <dgm:pt modelId="{4C53725F-23DF-4214-B57B-90B0582DAEBA}" type="parTrans" cxnId="{99A9B617-4B40-447D-9B0B-ABF2606D0B8D}">
      <dgm:prSet/>
      <dgm:spPr>
        <a:ln>
          <a:solidFill>
            <a:schemeClr val="tx1"/>
          </a:solidFill>
        </a:ln>
      </dgm:spPr>
      <dgm:t>
        <a:bodyPr/>
        <a:lstStyle/>
        <a:p>
          <a:endParaRPr lang="en-IN" sz="900">
            <a:solidFill>
              <a:schemeClr val="tx1"/>
            </a:solidFill>
            <a:latin typeface="Times New Roman" panose="02020603050405020304" pitchFamily="18" charset="0"/>
            <a:cs typeface="Times New Roman" panose="02020603050405020304" pitchFamily="18" charset="0"/>
          </a:endParaRPr>
        </a:p>
      </dgm:t>
    </dgm:pt>
    <dgm:pt modelId="{8B5A9CB8-405B-45B6-ACE6-6F616347777C}" type="sibTrans" cxnId="{99A9B617-4B40-447D-9B0B-ABF2606D0B8D}">
      <dgm:prSet/>
      <dgm:spPr/>
      <dgm:t>
        <a:bodyPr/>
        <a:lstStyle/>
        <a:p>
          <a:endParaRPr lang="en-IN" sz="900">
            <a:solidFill>
              <a:schemeClr val="tx1"/>
            </a:solidFill>
            <a:latin typeface="Times New Roman" panose="02020603050405020304" pitchFamily="18" charset="0"/>
            <a:cs typeface="Times New Roman" panose="02020603050405020304" pitchFamily="18" charset="0"/>
          </a:endParaRPr>
        </a:p>
      </dgm:t>
    </dgm:pt>
    <dgm:pt modelId="{1D4547B1-23A6-40E8-A088-95E22487F9FB}">
      <dgm:prSet phldrT="[Text]" custT="1"/>
      <dgm:spPr>
        <a:solidFill>
          <a:schemeClr val="bg1">
            <a:lumMod val="85000"/>
          </a:schemeClr>
        </a:solidFill>
        <a:ln>
          <a:solidFill>
            <a:schemeClr val="tx1"/>
          </a:solidFill>
        </a:ln>
      </dgm:spPr>
      <dgm:t>
        <a:bodyPr/>
        <a:lstStyle/>
        <a:p>
          <a:r>
            <a:rPr lang="en-IN" sz="900" dirty="0">
              <a:solidFill>
                <a:schemeClr val="tx1"/>
              </a:solidFill>
              <a:latin typeface="Times New Roman" panose="02020603050405020304" pitchFamily="18" charset="0"/>
              <a:cs typeface="Times New Roman" panose="02020603050405020304" pitchFamily="18" charset="0"/>
            </a:rPr>
            <a:t>Front End: HTML, CSS, Javascript</a:t>
          </a:r>
        </a:p>
      </dgm:t>
    </dgm:pt>
    <dgm:pt modelId="{A98EE430-4EB7-4AC8-9E83-9E40118649D6}" type="parTrans" cxnId="{DD20B4A3-D27E-434E-BA1F-9F3439620B46}">
      <dgm:prSet/>
      <dgm:spPr>
        <a:ln>
          <a:solidFill>
            <a:schemeClr val="tx1"/>
          </a:solidFill>
        </a:ln>
      </dgm:spPr>
      <dgm:t>
        <a:bodyPr/>
        <a:lstStyle/>
        <a:p>
          <a:endParaRPr lang="en-IN" sz="900">
            <a:solidFill>
              <a:schemeClr val="tx1"/>
            </a:solidFill>
            <a:latin typeface="Times New Roman" panose="02020603050405020304" pitchFamily="18" charset="0"/>
            <a:cs typeface="Times New Roman" panose="02020603050405020304" pitchFamily="18" charset="0"/>
          </a:endParaRPr>
        </a:p>
      </dgm:t>
    </dgm:pt>
    <dgm:pt modelId="{61DDF643-1A9E-4807-8CDE-89F7B4D82FAB}" type="sibTrans" cxnId="{DD20B4A3-D27E-434E-BA1F-9F3439620B46}">
      <dgm:prSet/>
      <dgm:spPr/>
      <dgm:t>
        <a:bodyPr/>
        <a:lstStyle/>
        <a:p>
          <a:endParaRPr lang="en-IN" sz="900">
            <a:solidFill>
              <a:schemeClr val="tx1"/>
            </a:solidFill>
            <a:latin typeface="Times New Roman" panose="02020603050405020304" pitchFamily="18" charset="0"/>
            <a:cs typeface="Times New Roman" panose="02020603050405020304" pitchFamily="18" charset="0"/>
          </a:endParaRPr>
        </a:p>
      </dgm:t>
    </dgm:pt>
    <dgm:pt modelId="{8372D719-9569-4A94-B6B9-0C50869DC45C}">
      <dgm:prSet phldrT="[Text]" custT="1"/>
      <dgm:spPr>
        <a:solidFill>
          <a:schemeClr val="bg1">
            <a:lumMod val="85000"/>
          </a:schemeClr>
        </a:solidFill>
        <a:ln>
          <a:solidFill>
            <a:schemeClr val="tx1"/>
          </a:solidFill>
        </a:ln>
      </dgm:spPr>
      <dgm:t>
        <a:bodyPr/>
        <a:lstStyle/>
        <a:p>
          <a:r>
            <a:rPr lang="en-IN" sz="900">
              <a:solidFill>
                <a:schemeClr val="tx1"/>
              </a:solidFill>
              <a:latin typeface="Times New Roman" panose="02020603050405020304" pitchFamily="18" charset="0"/>
              <a:cs typeface="Times New Roman" panose="02020603050405020304" pitchFamily="18" charset="0"/>
            </a:rPr>
            <a:t>Cloud Deployment</a:t>
          </a:r>
        </a:p>
      </dgm:t>
    </dgm:pt>
    <dgm:pt modelId="{2948493D-5FFC-4581-900D-FE3DE6A1665C}" type="parTrans" cxnId="{40F0708C-CEA0-49E1-9023-4A7475511CBB}">
      <dgm:prSet/>
      <dgm:spPr>
        <a:ln>
          <a:solidFill>
            <a:schemeClr val="tx1"/>
          </a:solidFill>
        </a:ln>
      </dgm:spPr>
      <dgm:t>
        <a:bodyPr/>
        <a:lstStyle/>
        <a:p>
          <a:endParaRPr lang="en-IN" sz="900">
            <a:solidFill>
              <a:schemeClr val="tx1"/>
            </a:solidFill>
            <a:latin typeface="Times New Roman" panose="02020603050405020304" pitchFamily="18" charset="0"/>
            <a:cs typeface="Times New Roman" panose="02020603050405020304" pitchFamily="18" charset="0"/>
          </a:endParaRPr>
        </a:p>
      </dgm:t>
    </dgm:pt>
    <dgm:pt modelId="{83EA20BD-E416-4CA3-81D9-20038E753607}" type="sibTrans" cxnId="{40F0708C-CEA0-49E1-9023-4A7475511CBB}">
      <dgm:prSet/>
      <dgm:spPr/>
      <dgm:t>
        <a:bodyPr/>
        <a:lstStyle/>
        <a:p>
          <a:endParaRPr lang="en-IN" sz="900">
            <a:solidFill>
              <a:schemeClr val="tx1"/>
            </a:solidFill>
            <a:latin typeface="Times New Roman" panose="02020603050405020304" pitchFamily="18" charset="0"/>
            <a:cs typeface="Times New Roman" panose="02020603050405020304" pitchFamily="18" charset="0"/>
          </a:endParaRPr>
        </a:p>
      </dgm:t>
    </dgm:pt>
    <dgm:pt modelId="{93374771-C691-4340-A15B-A91F09289B3A}">
      <dgm:prSet phldrT="[Text]" custT="1"/>
      <dgm:spPr>
        <a:solidFill>
          <a:schemeClr val="bg1">
            <a:lumMod val="85000"/>
          </a:schemeClr>
        </a:solidFill>
        <a:ln>
          <a:solidFill>
            <a:schemeClr val="tx1"/>
          </a:solidFill>
        </a:ln>
      </dgm:spPr>
      <dgm:t>
        <a:bodyPr/>
        <a:lstStyle/>
        <a:p>
          <a:r>
            <a:rPr lang="en-IN" sz="900" dirty="0">
              <a:solidFill>
                <a:schemeClr val="tx1"/>
              </a:solidFill>
              <a:latin typeface="Times New Roman" panose="02020603050405020304" pitchFamily="18" charset="0"/>
              <a:cs typeface="Times New Roman" panose="02020603050405020304" pitchFamily="18" charset="0"/>
            </a:rPr>
            <a:t>Computng services - AWS EC2 (EBS Disk)</a:t>
          </a:r>
        </a:p>
      </dgm:t>
    </dgm:pt>
    <dgm:pt modelId="{E44808D6-9005-495F-A23F-C703ED6B29FF}" type="parTrans" cxnId="{5FA5C222-E2D5-40E2-BAAE-5C6608603B15}">
      <dgm:prSet/>
      <dgm:spPr>
        <a:ln>
          <a:solidFill>
            <a:schemeClr val="tx1"/>
          </a:solidFill>
        </a:ln>
      </dgm:spPr>
      <dgm:t>
        <a:bodyPr/>
        <a:lstStyle/>
        <a:p>
          <a:endParaRPr lang="en-IN" sz="900">
            <a:solidFill>
              <a:schemeClr val="tx1"/>
            </a:solidFill>
            <a:latin typeface="Times New Roman" panose="02020603050405020304" pitchFamily="18" charset="0"/>
            <a:cs typeface="Times New Roman" panose="02020603050405020304" pitchFamily="18" charset="0"/>
          </a:endParaRPr>
        </a:p>
      </dgm:t>
    </dgm:pt>
    <dgm:pt modelId="{B379A5B7-6834-4AFC-8808-9C2E52680A08}" type="sibTrans" cxnId="{5FA5C222-E2D5-40E2-BAAE-5C6608603B15}">
      <dgm:prSet/>
      <dgm:spPr/>
      <dgm:t>
        <a:bodyPr/>
        <a:lstStyle/>
        <a:p>
          <a:endParaRPr lang="en-IN" sz="900">
            <a:solidFill>
              <a:schemeClr val="tx1"/>
            </a:solidFill>
            <a:latin typeface="Times New Roman" panose="02020603050405020304" pitchFamily="18" charset="0"/>
            <a:cs typeface="Times New Roman" panose="02020603050405020304" pitchFamily="18" charset="0"/>
          </a:endParaRPr>
        </a:p>
      </dgm:t>
    </dgm:pt>
    <dgm:pt modelId="{5073440E-9349-4F9A-A1BD-15FF4573816A}">
      <dgm:prSet custT="1"/>
      <dgm:spPr>
        <a:solidFill>
          <a:schemeClr val="bg1">
            <a:lumMod val="85000"/>
          </a:schemeClr>
        </a:solidFill>
        <a:ln>
          <a:solidFill>
            <a:schemeClr val="tx1"/>
          </a:solidFill>
        </a:ln>
      </dgm:spPr>
      <dgm:t>
        <a:bodyPr/>
        <a:lstStyle/>
        <a:p>
          <a:r>
            <a:rPr lang="en-IN" sz="900" dirty="0">
              <a:solidFill>
                <a:schemeClr val="tx1"/>
              </a:solidFill>
              <a:latin typeface="Times New Roman" panose="02020603050405020304" pitchFamily="18" charset="0"/>
              <a:cs typeface="Times New Roman" panose="02020603050405020304" pitchFamily="18" charset="0"/>
            </a:rPr>
            <a:t>Business Logic for linking: PhP</a:t>
          </a:r>
        </a:p>
      </dgm:t>
    </dgm:pt>
    <dgm:pt modelId="{2F121322-EBFE-4E49-91DB-61FEAA025593}" type="parTrans" cxnId="{CF838840-8613-4597-8DF4-11EA75E2BFEE}">
      <dgm:prSet/>
      <dgm:spPr>
        <a:ln>
          <a:solidFill>
            <a:schemeClr val="tx1"/>
          </a:solidFill>
        </a:ln>
      </dgm:spPr>
      <dgm:t>
        <a:bodyPr/>
        <a:lstStyle/>
        <a:p>
          <a:endParaRPr lang="en-IN" sz="900">
            <a:solidFill>
              <a:schemeClr val="tx1"/>
            </a:solidFill>
            <a:latin typeface="Times New Roman" panose="02020603050405020304" pitchFamily="18" charset="0"/>
            <a:cs typeface="Times New Roman" panose="02020603050405020304" pitchFamily="18" charset="0"/>
          </a:endParaRPr>
        </a:p>
      </dgm:t>
    </dgm:pt>
    <dgm:pt modelId="{0961732E-802C-472D-8F52-2906416A0731}" type="sibTrans" cxnId="{CF838840-8613-4597-8DF4-11EA75E2BFEE}">
      <dgm:prSet/>
      <dgm:spPr/>
      <dgm:t>
        <a:bodyPr/>
        <a:lstStyle/>
        <a:p>
          <a:endParaRPr lang="en-IN" sz="900">
            <a:solidFill>
              <a:schemeClr val="tx1"/>
            </a:solidFill>
            <a:latin typeface="Times New Roman" panose="02020603050405020304" pitchFamily="18" charset="0"/>
            <a:cs typeface="Times New Roman" panose="02020603050405020304" pitchFamily="18" charset="0"/>
          </a:endParaRPr>
        </a:p>
      </dgm:t>
    </dgm:pt>
    <dgm:pt modelId="{BAC43799-042D-4F28-B123-0EE00C90B063}">
      <dgm:prSet custT="1"/>
      <dgm:spPr>
        <a:solidFill>
          <a:schemeClr val="bg1">
            <a:lumMod val="85000"/>
          </a:schemeClr>
        </a:solidFill>
        <a:ln>
          <a:solidFill>
            <a:schemeClr val="tx1"/>
          </a:solidFill>
        </a:ln>
      </dgm:spPr>
      <dgm:t>
        <a:bodyPr/>
        <a:lstStyle/>
        <a:p>
          <a:r>
            <a:rPr lang="en-IN" sz="900">
              <a:solidFill>
                <a:schemeClr val="tx1"/>
              </a:solidFill>
              <a:latin typeface="Times New Roman" panose="02020603050405020304" pitchFamily="18" charset="0"/>
              <a:cs typeface="Times New Roman" panose="02020603050405020304" pitchFamily="18" charset="0"/>
            </a:rPr>
            <a:t>Database: MySQL</a:t>
          </a:r>
        </a:p>
      </dgm:t>
    </dgm:pt>
    <dgm:pt modelId="{EE4C6F73-E9AC-45B6-8501-6627E6A82787}" type="parTrans" cxnId="{57EFD59D-7313-4752-B582-715878F50F89}">
      <dgm:prSet/>
      <dgm:spPr>
        <a:ln>
          <a:solidFill>
            <a:schemeClr val="tx1"/>
          </a:solidFill>
        </a:ln>
      </dgm:spPr>
      <dgm:t>
        <a:bodyPr/>
        <a:lstStyle/>
        <a:p>
          <a:endParaRPr lang="en-IN" sz="900">
            <a:solidFill>
              <a:schemeClr val="tx1"/>
            </a:solidFill>
            <a:latin typeface="Times New Roman" panose="02020603050405020304" pitchFamily="18" charset="0"/>
            <a:cs typeface="Times New Roman" panose="02020603050405020304" pitchFamily="18" charset="0"/>
          </a:endParaRPr>
        </a:p>
      </dgm:t>
    </dgm:pt>
    <dgm:pt modelId="{BD338851-4870-4447-BB38-F80E123E702D}" type="sibTrans" cxnId="{57EFD59D-7313-4752-B582-715878F50F89}">
      <dgm:prSet/>
      <dgm:spPr/>
      <dgm:t>
        <a:bodyPr/>
        <a:lstStyle/>
        <a:p>
          <a:endParaRPr lang="en-IN" sz="900">
            <a:solidFill>
              <a:schemeClr val="tx1"/>
            </a:solidFill>
            <a:latin typeface="Times New Roman" panose="02020603050405020304" pitchFamily="18" charset="0"/>
            <a:cs typeface="Times New Roman" panose="02020603050405020304" pitchFamily="18" charset="0"/>
          </a:endParaRPr>
        </a:p>
      </dgm:t>
    </dgm:pt>
    <dgm:pt modelId="{4F99260A-040E-4A73-805E-2C292AA44D03}">
      <dgm:prSet phldrT="[Text]" custT="1"/>
      <dgm:spPr>
        <a:solidFill>
          <a:schemeClr val="bg1">
            <a:lumMod val="85000"/>
          </a:schemeClr>
        </a:solidFill>
        <a:ln>
          <a:solidFill>
            <a:schemeClr val="tx1"/>
          </a:solidFill>
        </a:ln>
      </dgm:spPr>
      <dgm:t>
        <a:bodyPr/>
        <a:lstStyle/>
        <a:p>
          <a:r>
            <a:rPr lang="en-IN" sz="900" dirty="0">
              <a:solidFill>
                <a:schemeClr val="tx1"/>
              </a:solidFill>
              <a:latin typeface="Times New Roman" panose="02020603050405020304" pitchFamily="18" charset="0"/>
              <a:cs typeface="Times New Roman" panose="02020603050405020304" pitchFamily="18" charset="0"/>
            </a:rPr>
            <a:t>Storage </a:t>
          </a:r>
          <a:r>
            <a:rPr lang="en-IN" sz="900" dirty="0" err="1">
              <a:solidFill>
                <a:schemeClr val="tx1"/>
              </a:solidFill>
              <a:latin typeface="Times New Roman" panose="02020603050405020304" pitchFamily="18" charset="0"/>
              <a:cs typeface="Times New Roman" panose="02020603050405020304" pitchFamily="18" charset="0"/>
            </a:rPr>
            <a:t>Servive</a:t>
          </a:r>
          <a:r>
            <a:rPr lang="en-IN" sz="900" dirty="0">
              <a:solidFill>
                <a:schemeClr val="tx1"/>
              </a:solidFill>
              <a:latin typeface="Times New Roman" panose="02020603050405020304" pitchFamily="18" charset="0"/>
              <a:cs typeface="Times New Roman" panose="02020603050405020304" pitchFamily="18" charset="0"/>
            </a:rPr>
            <a:t>-AWS S3</a:t>
          </a:r>
        </a:p>
      </dgm:t>
    </dgm:pt>
    <dgm:pt modelId="{5BDB5EA3-037D-4F1E-A295-11F8A59157C4}" type="parTrans" cxnId="{96BC1E64-C3DF-41BC-B39E-461FD13D8BE0}">
      <dgm:prSet/>
      <dgm:spPr>
        <a:ln>
          <a:solidFill>
            <a:schemeClr val="tx1"/>
          </a:solidFill>
        </a:ln>
      </dgm:spPr>
      <dgm:t>
        <a:bodyPr/>
        <a:lstStyle/>
        <a:p>
          <a:endParaRPr lang="en-IN" sz="900">
            <a:solidFill>
              <a:schemeClr val="tx1"/>
            </a:solidFill>
            <a:latin typeface="Times New Roman" panose="02020603050405020304" pitchFamily="18" charset="0"/>
            <a:cs typeface="Times New Roman" panose="02020603050405020304" pitchFamily="18" charset="0"/>
          </a:endParaRPr>
        </a:p>
      </dgm:t>
    </dgm:pt>
    <dgm:pt modelId="{420EFA86-8F41-42F7-85CC-99A3110538DB}" type="sibTrans" cxnId="{96BC1E64-C3DF-41BC-B39E-461FD13D8BE0}">
      <dgm:prSet/>
      <dgm:spPr/>
      <dgm:t>
        <a:bodyPr/>
        <a:lstStyle/>
        <a:p>
          <a:endParaRPr lang="en-IN" sz="900">
            <a:solidFill>
              <a:schemeClr val="tx1"/>
            </a:solidFill>
            <a:latin typeface="Times New Roman" panose="02020603050405020304" pitchFamily="18" charset="0"/>
            <a:cs typeface="Times New Roman" panose="02020603050405020304" pitchFamily="18" charset="0"/>
          </a:endParaRPr>
        </a:p>
      </dgm:t>
    </dgm:pt>
    <dgm:pt modelId="{E50EDACC-ACB8-444B-8957-60224CFF88EC}">
      <dgm:prSet phldrT="[Text]" custT="1"/>
      <dgm:spPr>
        <a:solidFill>
          <a:schemeClr val="bg1">
            <a:lumMod val="85000"/>
          </a:schemeClr>
        </a:solidFill>
        <a:ln>
          <a:solidFill>
            <a:schemeClr val="tx1"/>
          </a:solidFill>
        </a:ln>
      </dgm:spPr>
      <dgm:t>
        <a:bodyPr/>
        <a:lstStyle/>
        <a:p>
          <a:r>
            <a:rPr lang="en-IN" sz="900">
              <a:solidFill>
                <a:schemeClr val="tx1"/>
              </a:solidFill>
              <a:latin typeface="Times New Roman" panose="02020603050405020304" pitchFamily="18" charset="0"/>
              <a:cs typeface="Times New Roman" panose="02020603050405020304" pitchFamily="18" charset="0"/>
            </a:rPr>
            <a:t>Access Control- AWS IAM</a:t>
          </a:r>
        </a:p>
      </dgm:t>
    </dgm:pt>
    <dgm:pt modelId="{7F741D0F-A718-4E34-B903-79B5DD715F22}" type="parTrans" cxnId="{4049A6A4-8711-4368-A369-3325A872135B}">
      <dgm:prSet/>
      <dgm:spPr>
        <a:ln>
          <a:solidFill>
            <a:schemeClr val="tx1"/>
          </a:solidFill>
        </a:ln>
      </dgm:spPr>
      <dgm:t>
        <a:bodyPr/>
        <a:lstStyle/>
        <a:p>
          <a:endParaRPr lang="en-IN" sz="900">
            <a:solidFill>
              <a:schemeClr val="tx1"/>
            </a:solidFill>
            <a:latin typeface="Times New Roman" panose="02020603050405020304" pitchFamily="18" charset="0"/>
            <a:cs typeface="Times New Roman" panose="02020603050405020304" pitchFamily="18" charset="0"/>
          </a:endParaRPr>
        </a:p>
      </dgm:t>
    </dgm:pt>
    <dgm:pt modelId="{E84DF54D-2169-47EC-A8AA-F7191E68D56D}" type="sibTrans" cxnId="{4049A6A4-8711-4368-A369-3325A872135B}">
      <dgm:prSet/>
      <dgm:spPr/>
      <dgm:t>
        <a:bodyPr/>
        <a:lstStyle/>
        <a:p>
          <a:endParaRPr lang="en-IN" sz="900">
            <a:solidFill>
              <a:schemeClr val="tx1"/>
            </a:solidFill>
            <a:latin typeface="Times New Roman" panose="02020603050405020304" pitchFamily="18" charset="0"/>
            <a:cs typeface="Times New Roman" panose="02020603050405020304" pitchFamily="18" charset="0"/>
          </a:endParaRPr>
        </a:p>
      </dgm:t>
    </dgm:pt>
    <dgm:pt modelId="{2AB02F89-EB22-4700-A77D-F0CCE851D6B4}">
      <dgm:prSet phldrT="[Text]" custT="1"/>
      <dgm:spPr>
        <a:solidFill>
          <a:schemeClr val="bg1">
            <a:lumMod val="85000"/>
          </a:schemeClr>
        </a:solidFill>
        <a:ln>
          <a:solidFill>
            <a:schemeClr val="tx1"/>
          </a:solidFill>
        </a:ln>
      </dgm:spPr>
      <dgm:t>
        <a:bodyPr/>
        <a:lstStyle/>
        <a:p>
          <a:r>
            <a:rPr lang="en-IN" sz="900">
              <a:solidFill>
                <a:schemeClr val="tx1"/>
              </a:solidFill>
              <a:latin typeface="Times New Roman" panose="02020603050405020304" pitchFamily="18" charset="0"/>
              <a:cs typeface="Times New Roman" panose="02020603050405020304" pitchFamily="18" charset="0"/>
            </a:rPr>
            <a:t>Monitoring Service-AWS Clound Watch</a:t>
          </a:r>
        </a:p>
      </dgm:t>
    </dgm:pt>
    <dgm:pt modelId="{275FC318-BD1C-436F-BA6A-E0D8927F4C0B}" type="parTrans" cxnId="{3FB6003D-28E5-420E-8DE2-475305036DEB}">
      <dgm:prSet/>
      <dgm:spPr>
        <a:ln>
          <a:solidFill>
            <a:schemeClr val="tx1"/>
          </a:solidFill>
        </a:ln>
      </dgm:spPr>
      <dgm:t>
        <a:bodyPr/>
        <a:lstStyle/>
        <a:p>
          <a:endParaRPr lang="en-IN" sz="900">
            <a:solidFill>
              <a:schemeClr val="tx1"/>
            </a:solidFill>
            <a:latin typeface="Times New Roman" panose="02020603050405020304" pitchFamily="18" charset="0"/>
            <a:cs typeface="Times New Roman" panose="02020603050405020304" pitchFamily="18" charset="0"/>
          </a:endParaRPr>
        </a:p>
      </dgm:t>
    </dgm:pt>
    <dgm:pt modelId="{26A8180A-77DE-4631-8C77-D295E1D0CD8F}" type="sibTrans" cxnId="{3FB6003D-28E5-420E-8DE2-475305036DEB}">
      <dgm:prSet/>
      <dgm:spPr/>
      <dgm:t>
        <a:bodyPr/>
        <a:lstStyle/>
        <a:p>
          <a:endParaRPr lang="en-IN" sz="900">
            <a:solidFill>
              <a:schemeClr val="tx1"/>
            </a:solidFill>
            <a:latin typeface="Times New Roman" panose="02020603050405020304" pitchFamily="18" charset="0"/>
            <a:cs typeface="Times New Roman" panose="02020603050405020304" pitchFamily="18" charset="0"/>
          </a:endParaRPr>
        </a:p>
      </dgm:t>
    </dgm:pt>
    <dgm:pt modelId="{7DD8C3E4-3A8F-4D21-9F05-8F5E0C45C31B}">
      <dgm:prSet phldrT="[Text]" custT="1"/>
      <dgm:spPr>
        <a:solidFill>
          <a:schemeClr val="bg1">
            <a:lumMod val="85000"/>
          </a:schemeClr>
        </a:solidFill>
        <a:ln>
          <a:solidFill>
            <a:schemeClr val="tx1"/>
          </a:solidFill>
        </a:ln>
      </dgm:spPr>
      <dgm:t>
        <a:bodyPr/>
        <a:lstStyle/>
        <a:p>
          <a:r>
            <a:rPr lang="en-IN" sz="900">
              <a:solidFill>
                <a:schemeClr val="tx1"/>
              </a:solidFill>
              <a:latin typeface="Times New Roman" panose="02020603050405020304" pitchFamily="18" charset="0"/>
              <a:cs typeface="Times New Roman" panose="02020603050405020304" pitchFamily="18" charset="0"/>
            </a:rPr>
            <a:t>Notification Service-AWS SNS</a:t>
          </a:r>
        </a:p>
      </dgm:t>
    </dgm:pt>
    <dgm:pt modelId="{5BDF2F11-4C8B-4C3B-AAC2-28BB70FBE90B}" type="parTrans" cxnId="{82EADFFA-72AE-49A5-BACD-CADB2A225A1E}">
      <dgm:prSet/>
      <dgm:spPr>
        <a:ln>
          <a:solidFill>
            <a:schemeClr val="tx1"/>
          </a:solidFill>
        </a:ln>
      </dgm:spPr>
      <dgm:t>
        <a:bodyPr/>
        <a:lstStyle/>
        <a:p>
          <a:endParaRPr lang="en-IN" sz="900">
            <a:solidFill>
              <a:schemeClr val="tx1"/>
            </a:solidFill>
            <a:latin typeface="Times New Roman" panose="02020603050405020304" pitchFamily="18" charset="0"/>
            <a:cs typeface="Times New Roman" panose="02020603050405020304" pitchFamily="18" charset="0"/>
          </a:endParaRPr>
        </a:p>
      </dgm:t>
    </dgm:pt>
    <dgm:pt modelId="{8E51FD08-1A4D-4F19-A83D-001C0C5533F2}" type="sibTrans" cxnId="{82EADFFA-72AE-49A5-BACD-CADB2A225A1E}">
      <dgm:prSet/>
      <dgm:spPr/>
      <dgm:t>
        <a:bodyPr/>
        <a:lstStyle/>
        <a:p>
          <a:endParaRPr lang="en-IN" sz="900">
            <a:solidFill>
              <a:schemeClr val="tx1"/>
            </a:solidFill>
            <a:latin typeface="Times New Roman" panose="02020603050405020304" pitchFamily="18" charset="0"/>
            <a:cs typeface="Times New Roman" panose="02020603050405020304" pitchFamily="18" charset="0"/>
          </a:endParaRPr>
        </a:p>
      </dgm:t>
    </dgm:pt>
    <dgm:pt modelId="{18D03EEB-E04A-46C1-BE52-5EADAA1EB80A}" type="pres">
      <dgm:prSet presAssocID="{9DC75381-8E6B-43F7-80CF-F44FA53A4574}" presName="mainComposite" presStyleCnt="0">
        <dgm:presLayoutVars>
          <dgm:chPref val="1"/>
          <dgm:dir/>
          <dgm:animOne val="branch"/>
          <dgm:animLvl val="lvl"/>
          <dgm:resizeHandles val="exact"/>
        </dgm:presLayoutVars>
      </dgm:prSet>
      <dgm:spPr/>
    </dgm:pt>
    <dgm:pt modelId="{A114D532-3B26-47DC-93CC-801D0589289E}" type="pres">
      <dgm:prSet presAssocID="{9DC75381-8E6B-43F7-80CF-F44FA53A4574}" presName="hierFlow" presStyleCnt="0"/>
      <dgm:spPr/>
    </dgm:pt>
    <dgm:pt modelId="{3F63AC98-AC37-4822-9B18-7536826B6A6B}" type="pres">
      <dgm:prSet presAssocID="{9DC75381-8E6B-43F7-80CF-F44FA53A4574}" presName="hierChild1" presStyleCnt="0">
        <dgm:presLayoutVars>
          <dgm:chPref val="1"/>
          <dgm:animOne val="branch"/>
          <dgm:animLvl val="lvl"/>
        </dgm:presLayoutVars>
      </dgm:prSet>
      <dgm:spPr/>
    </dgm:pt>
    <dgm:pt modelId="{1EB56C5F-A3D7-482B-9956-4F09ACF88CF9}" type="pres">
      <dgm:prSet presAssocID="{2C9BC327-B54A-4282-A9AC-3DB2BCE9BCCE}" presName="Name14" presStyleCnt="0"/>
      <dgm:spPr/>
    </dgm:pt>
    <dgm:pt modelId="{DDA97120-F813-4C9A-8A3C-512683DBBD4C}" type="pres">
      <dgm:prSet presAssocID="{2C9BC327-B54A-4282-A9AC-3DB2BCE9BCCE}" presName="level1Shape" presStyleLbl="node0" presStyleIdx="0" presStyleCnt="1" custScaleY="60778">
        <dgm:presLayoutVars>
          <dgm:chPref val="3"/>
        </dgm:presLayoutVars>
      </dgm:prSet>
      <dgm:spPr/>
    </dgm:pt>
    <dgm:pt modelId="{5AF0A427-406C-465C-B024-175E46362176}" type="pres">
      <dgm:prSet presAssocID="{2C9BC327-B54A-4282-A9AC-3DB2BCE9BCCE}" presName="hierChild2" presStyleCnt="0"/>
      <dgm:spPr/>
    </dgm:pt>
    <dgm:pt modelId="{D21B7AC8-8226-4D80-8D15-6C672BE318A8}" type="pres">
      <dgm:prSet presAssocID="{4C53725F-23DF-4214-B57B-90B0582DAEBA}" presName="Name19" presStyleLbl="parChTrans1D2" presStyleIdx="0" presStyleCnt="2"/>
      <dgm:spPr/>
    </dgm:pt>
    <dgm:pt modelId="{5918CEDB-EC92-46A5-B5F2-304ADC5DD6CF}" type="pres">
      <dgm:prSet presAssocID="{5C98F792-30ED-43D9-88C7-95C70BF2AD1D}" presName="Name21" presStyleCnt="0"/>
      <dgm:spPr/>
    </dgm:pt>
    <dgm:pt modelId="{62358370-8EC1-404D-9542-8E3D5A8517F9}" type="pres">
      <dgm:prSet presAssocID="{5C98F792-30ED-43D9-88C7-95C70BF2AD1D}" presName="level2Shape" presStyleLbl="node2" presStyleIdx="0" presStyleCnt="2" custScaleX="116863" custScaleY="66911"/>
      <dgm:spPr/>
    </dgm:pt>
    <dgm:pt modelId="{853396FE-1234-43C9-8E5D-8B578FA37ECC}" type="pres">
      <dgm:prSet presAssocID="{5C98F792-30ED-43D9-88C7-95C70BF2AD1D}" presName="hierChild3" presStyleCnt="0"/>
      <dgm:spPr/>
    </dgm:pt>
    <dgm:pt modelId="{1CE9CDDA-A6B7-4492-AA56-618154DC0721}" type="pres">
      <dgm:prSet presAssocID="{A98EE430-4EB7-4AC8-9E83-9E40118649D6}" presName="Name19" presStyleLbl="parChTrans1D3" presStyleIdx="0" presStyleCnt="8"/>
      <dgm:spPr/>
    </dgm:pt>
    <dgm:pt modelId="{28F9A68C-F090-43BC-9AB6-DC10FB43B47B}" type="pres">
      <dgm:prSet presAssocID="{1D4547B1-23A6-40E8-A088-95E22487F9FB}" presName="Name21" presStyleCnt="0"/>
      <dgm:spPr/>
    </dgm:pt>
    <dgm:pt modelId="{B8210097-9AE8-4843-A1C5-A15DF01EFD2A}" type="pres">
      <dgm:prSet presAssocID="{1D4547B1-23A6-40E8-A088-95E22487F9FB}" presName="level2Shape" presStyleLbl="node3" presStyleIdx="0" presStyleCnt="8" custScaleX="86178"/>
      <dgm:spPr/>
    </dgm:pt>
    <dgm:pt modelId="{FBFE8ADF-7764-42C5-A879-2C30F88969C0}" type="pres">
      <dgm:prSet presAssocID="{1D4547B1-23A6-40E8-A088-95E22487F9FB}" presName="hierChild3" presStyleCnt="0"/>
      <dgm:spPr/>
    </dgm:pt>
    <dgm:pt modelId="{047EF41A-096B-4A1B-8DC7-112280C25803}" type="pres">
      <dgm:prSet presAssocID="{2F121322-EBFE-4E49-91DB-61FEAA025593}" presName="Name19" presStyleLbl="parChTrans1D3" presStyleIdx="1" presStyleCnt="8"/>
      <dgm:spPr/>
    </dgm:pt>
    <dgm:pt modelId="{C52729FD-A782-43DF-BC80-13EC9E496FD7}" type="pres">
      <dgm:prSet presAssocID="{5073440E-9349-4F9A-A1BD-15FF4573816A}" presName="Name21" presStyleCnt="0"/>
      <dgm:spPr/>
    </dgm:pt>
    <dgm:pt modelId="{488D0FF8-7554-4081-9534-56C4F93336EF}" type="pres">
      <dgm:prSet presAssocID="{5073440E-9349-4F9A-A1BD-15FF4573816A}" presName="level2Shape" presStyleLbl="node3" presStyleIdx="1" presStyleCnt="8" custScaleX="83069"/>
      <dgm:spPr/>
    </dgm:pt>
    <dgm:pt modelId="{39538005-A724-4D85-B90D-B19E38C3D219}" type="pres">
      <dgm:prSet presAssocID="{5073440E-9349-4F9A-A1BD-15FF4573816A}" presName="hierChild3" presStyleCnt="0"/>
      <dgm:spPr/>
    </dgm:pt>
    <dgm:pt modelId="{43F83DAD-AFE9-4684-ACDF-752376CF5DC2}" type="pres">
      <dgm:prSet presAssocID="{EE4C6F73-E9AC-45B6-8501-6627E6A82787}" presName="Name19" presStyleLbl="parChTrans1D3" presStyleIdx="2" presStyleCnt="8"/>
      <dgm:spPr/>
    </dgm:pt>
    <dgm:pt modelId="{1F303C33-D08F-4338-8881-0D7AA98621CF}" type="pres">
      <dgm:prSet presAssocID="{BAC43799-042D-4F28-B123-0EE00C90B063}" presName="Name21" presStyleCnt="0"/>
      <dgm:spPr/>
    </dgm:pt>
    <dgm:pt modelId="{889B1455-EA2E-4E2A-83B7-95E92C57144E}" type="pres">
      <dgm:prSet presAssocID="{BAC43799-042D-4F28-B123-0EE00C90B063}" presName="level2Shape" presStyleLbl="node3" presStyleIdx="2" presStyleCnt="8" custScaleX="76023" custScaleY="97990"/>
      <dgm:spPr/>
    </dgm:pt>
    <dgm:pt modelId="{7194C48B-C5A0-42D4-A3D1-5B8B928AB7E9}" type="pres">
      <dgm:prSet presAssocID="{BAC43799-042D-4F28-B123-0EE00C90B063}" presName="hierChild3" presStyleCnt="0"/>
      <dgm:spPr/>
    </dgm:pt>
    <dgm:pt modelId="{06EE7716-1856-4F6A-A59B-1E70714BB9EF}" type="pres">
      <dgm:prSet presAssocID="{2948493D-5FFC-4581-900D-FE3DE6A1665C}" presName="Name19" presStyleLbl="parChTrans1D2" presStyleIdx="1" presStyleCnt="2"/>
      <dgm:spPr/>
    </dgm:pt>
    <dgm:pt modelId="{FDF4419C-4B55-4C51-B8D8-B0E351B98262}" type="pres">
      <dgm:prSet presAssocID="{8372D719-9569-4A94-B6B9-0C50869DC45C}" presName="Name21" presStyleCnt="0"/>
      <dgm:spPr/>
    </dgm:pt>
    <dgm:pt modelId="{5E976593-82A6-44AC-8727-7871BE1DF454}" type="pres">
      <dgm:prSet presAssocID="{8372D719-9569-4A94-B6B9-0C50869DC45C}" presName="level2Shape" presStyleLbl="node2" presStyleIdx="1" presStyleCnt="2" custScaleY="65998"/>
      <dgm:spPr/>
    </dgm:pt>
    <dgm:pt modelId="{9B0C402C-6E60-43D1-BB71-AA31894FF668}" type="pres">
      <dgm:prSet presAssocID="{8372D719-9569-4A94-B6B9-0C50869DC45C}" presName="hierChild3" presStyleCnt="0"/>
      <dgm:spPr/>
    </dgm:pt>
    <dgm:pt modelId="{66D563FE-7F5B-4AA0-9756-7234F7FAD91A}" type="pres">
      <dgm:prSet presAssocID="{E44808D6-9005-495F-A23F-C703ED6B29FF}" presName="Name19" presStyleLbl="parChTrans1D3" presStyleIdx="3" presStyleCnt="8"/>
      <dgm:spPr/>
    </dgm:pt>
    <dgm:pt modelId="{72987C2A-C3C0-43F6-8CF8-0A87141CF135}" type="pres">
      <dgm:prSet presAssocID="{93374771-C691-4340-A15B-A91F09289B3A}" presName="Name21" presStyleCnt="0"/>
      <dgm:spPr/>
    </dgm:pt>
    <dgm:pt modelId="{CBD555CA-E216-40A9-BF5F-6566D52E3FD2}" type="pres">
      <dgm:prSet presAssocID="{93374771-C691-4340-A15B-A91F09289B3A}" presName="level2Shape" presStyleLbl="node3" presStyleIdx="3" presStyleCnt="8" custScaleX="91282" custScaleY="100457"/>
      <dgm:spPr/>
    </dgm:pt>
    <dgm:pt modelId="{CE5426BD-9FFE-49A5-8452-5FCA9630D8DB}" type="pres">
      <dgm:prSet presAssocID="{93374771-C691-4340-A15B-A91F09289B3A}" presName="hierChild3" presStyleCnt="0"/>
      <dgm:spPr/>
    </dgm:pt>
    <dgm:pt modelId="{028A9E33-0D0A-4E76-B4A8-1024C2EF7F8B}" type="pres">
      <dgm:prSet presAssocID="{5BDB5EA3-037D-4F1E-A295-11F8A59157C4}" presName="Name19" presStyleLbl="parChTrans1D3" presStyleIdx="4" presStyleCnt="8"/>
      <dgm:spPr/>
    </dgm:pt>
    <dgm:pt modelId="{900B9051-00A7-46D8-923F-F72355BC271E}" type="pres">
      <dgm:prSet presAssocID="{4F99260A-040E-4A73-805E-2C292AA44D03}" presName="Name21" presStyleCnt="0"/>
      <dgm:spPr/>
    </dgm:pt>
    <dgm:pt modelId="{741A16F9-A4D9-4AAE-8135-02CD45D9A60D}" type="pres">
      <dgm:prSet presAssocID="{4F99260A-040E-4A73-805E-2C292AA44D03}" presName="level2Shape" presStyleLbl="node3" presStyleIdx="4" presStyleCnt="8" custScaleX="80807" custScaleY="84397"/>
      <dgm:spPr/>
    </dgm:pt>
    <dgm:pt modelId="{EAC0C3F8-4EE0-4EC3-AAAF-3FC7D36AD4CC}" type="pres">
      <dgm:prSet presAssocID="{4F99260A-040E-4A73-805E-2C292AA44D03}" presName="hierChild3" presStyleCnt="0"/>
      <dgm:spPr/>
    </dgm:pt>
    <dgm:pt modelId="{8808A4E6-49B3-430D-A8BF-E904250F03EF}" type="pres">
      <dgm:prSet presAssocID="{7F741D0F-A718-4E34-B903-79B5DD715F22}" presName="Name19" presStyleLbl="parChTrans1D3" presStyleIdx="5" presStyleCnt="8"/>
      <dgm:spPr/>
    </dgm:pt>
    <dgm:pt modelId="{21722FD6-1576-47BB-B5B4-51555A358688}" type="pres">
      <dgm:prSet presAssocID="{E50EDACC-ACB8-444B-8957-60224CFF88EC}" presName="Name21" presStyleCnt="0"/>
      <dgm:spPr/>
    </dgm:pt>
    <dgm:pt modelId="{CA9F0CD3-569D-47EA-AECA-CC9804478E5C}" type="pres">
      <dgm:prSet presAssocID="{E50EDACC-ACB8-444B-8957-60224CFF88EC}" presName="level2Shape" presStyleLbl="node3" presStyleIdx="5" presStyleCnt="8" custScaleX="77337" custScaleY="84810"/>
      <dgm:spPr/>
    </dgm:pt>
    <dgm:pt modelId="{780CE68C-2787-4D6A-B4E1-020030388A7B}" type="pres">
      <dgm:prSet presAssocID="{E50EDACC-ACB8-444B-8957-60224CFF88EC}" presName="hierChild3" presStyleCnt="0"/>
      <dgm:spPr/>
    </dgm:pt>
    <dgm:pt modelId="{A44DB394-1807-4BE7-A8F1-F1AA38411D9F}" type="pres">
      <dgm:prSet presAssocID="{275FC318-BD1C-436F-BA6A-E0D8927F4C0B}" presName="Name19" presStyleLbl="parChTrans1D3" presStyleIdx="6" presStyleCnt="8"/>
      <dgm:spPr/>
    </dgm:pt>
    <dgm:pt modelId="{F33061D1-1F89-4D90-A650-61A92F15D88A}" type="pres">
      <dgm:prSet presAssocID="{2AB02F89-EB22-4700-A77D-F0CCE851D6B4}" presName="Name21" presStyleCnt="0"/>
      <dgm:spPr/>
    </dgm:pt>
    <dgm:pt modelId="{DE1E4B9D-0C7E-4B06-B099-CFF746141B5D}" type="pres">
      <dgm:prSet presAssocID="{2AB02F89-EB22-4700-A77D-F0CCE851D6B4}" presName="level2Shape" presStyleLbl="node3" presStyleIdx="6" presStyleCnt="8" custScaleX="94921" custScaleY="78192"/>
      <dgm:spPr/>
    </dgm:pt>
    <dgm:pt modelId="{9ADA4A8D-1E7F-4F80-85DD-9640B56E8BD4}" type="pres">
      <dgm:prSet presAssocID="{2AB02F89-EB22-4700-A77D-F0CCE851D6B4}" presName="hierChild3" presStyleCnt="0"/>
      <dgm:spPr/>
    </dgm:pt>
    <dgm:pt modelId="{D311A401-13B4-4DB9-8D58-A2F3B69A2DA3}" type="pres">
      <dgm:prSet presAssocID="{5BDF2F11-4C8B-4C3B-AAC2-28BB70FBE90B}" presName="Name19" presStyleLbl="parChTrans1D3" presStyleIdx="7" presStyleCnt="8"/>
      <dgm:spPr/>
    </dgm:pt>
    <dgm:pt modelId="{5ED76EE4-38B2-412B-A0D6-A482CDDD5764}" type="pres">
      <dgm:prSet presAssocID="{7DD8C3E4-3A8F-4D21-9F05-8F5E0C45C31B}" presName="Name21" presStyleCnt="0"/>
      <dgm:spPr/>
    </dgm:pt>
    <dgm:pt modelId="{3D3BA83A-1B26-4122-8091-8BB2F1094A17}" type="pres">
      <dgm:prSet presAssocID="{7DD8C3E4-3A8F-4D21-9F05-8F5E0C45C31B}" presName="level2Shape" presStyleLbl="node3" presStyleIdx="7" presStyleCnt="8" custScaleX="73957" custScaleY="79187"/>
      <dgm:spPr/>
    </dgm:pt>
    <dgm:pt modelId="{49BE42EB-B92C-430F-A514-5511C21712D6}" type="pres">
      <dgm:prSet presAssocID="{7DD8C3E4-3A8F-4D21-9F05-8F5E0C45C31B}" presName="hierChild3" presStyleCnt="0"/>
      <dgm:spPr/>
    </dgm:pt>
    <dgm:pt modelId="{E108A532-8B7D-4A00-A706-1680E6CD716C}" type="pres">
      <dgm:prSet presAssocID="{9DC75381-8E6B-43F7-80CF-F44FA53A4574}" presName="bgShapesFlow" presStyleCnt="0"/>
      <dgm:spPr/>
    </dgm:pt>
  </dgm:ptLst>
  <dgm:cxnLst>
    <dgm:cxn modelId="{57B90C01-9D11-4087-BCA4-D1DEE0E012BB}" type="presOf" srcId="{5C98F792-30ED-43D9-88C7-95C70BF2AD1D}" destId="{62358370-8EC1-404D-9542-8E3D5A8517F9}" srcOrd="0" destOrd="0" presId="urn:microsoft.com/office/officeart/2005/8/layout/hierarchy6"/>
    <dgm:cxn modelId="{14386501-D647-4BD1-88A5-56701B1D4515}" type="presOf" srcId="{2948493D-5FFC-4581-900D-FE3DE6A1665C}" destId="{06EE7716-1856-4F6A-A59B-1E70714BB9EF}" srcOrd="0" destOrd="0" presId="urn:microsoft.com/office/officeart/2005/8/layout/hierarchy6"/>
    <dgm:cxn modelId="{07DDD905-DAE6-4D82-A435-10A39D35037B}" type="presOf" srcId="{93374771-C691-4340-A15B-A91F09289B3A}" destId="{CBD555CA-E216-40A9-BF5F-6566D52E3FD2}" srcOrd="0" destOrd="0" presId="urn:microsoft.com/office/officeart/2005/8/layout/hierarchy6"/>
    <dgm:cxn modelId="{DFBEA808-53BF-4101-91F1-E666C87E17FE}" type="presOf" srcId="{5BDF2F11-4C8B-4C3B-AAC2-28BB70FBE90B}" destId="{D311A401-13B4-4DB9-8D58-A2F3B69A2DA3}" srcOrd="0" destOrd="0" presId="urn:microsoft.com/office/officeart/2005/8/layout/hierarchy6"/>
    <dgm:cxn modelId="{F481B017-8E33-42E4-9116-E203BD1863D8}" type="presOf" srcId="{BAC43799-042D-4F28-B123-0EE00C90B063}" destId="{889B1455-EA2E-4E2A-83B7-95E92C57144E}" srcOrd="0" destOrd="0" presId="urn:microsoft.com/office/officeart/2005/8/layout/hierarchy6"/>
    <dgm:cxn modelId="{99A9B617-4B40-447D-9B0B-ABF2606D0B8D}" srcId="{2C9BC327-B54A-4282-A9AC-3DB2BCE9BCCE}" destId="{5C98F792-30ED-43D9-88C7-95C70BF2AD1D}" srcOrd="0" destOrd="0" parTransId="{4C53725F-23DF-4214-B57B-90B0582DAEBA}" sibTransId="{8B5A9CB8-405B-45B6-ACE6-6F616347777C}"/>
    <dgm:cxn modelId="{5FA5C222-E2D5-40E2-BAAE-5C6608603B15}" srcId="{8372D719-9569-4A94-B6B9-0C50869DC45C}" destId="{93374771-C691-4340-A15B-A91F09289B3A}" srcOrd="0" destOrd="0" parTransId="{E44808D6-9005-495F-A23F-C703ED6B29FF}" sibTransId="{B379A5B7-6834-4AFC-8808-9C2E52680A08}"/>
    <dgm:cxn modelId="{98A2712E-EF2D-4288-9A2C-9EECD0B922E1}" type="presOf" srcId="{4C53725F-23DF-4214-B57B-90B0582DAEBA}" destId="{D21B7AC8-8226-4D80-8D15-6C672BE318A8}" srcOrd="0" destOrd="0" presId="urn:microsoft.com/office/officeart/2005/8/layout/hierarchy6"/>
    <dgm:cxn modelId="{354D323A-B6FB-4D9D-918E-29B9011DF0FD}" srcId="{9DC75381-8E6B-43F7-80CF-F44FA53A4574}" destId="{2C9BC327-B54A-4282-A9AC-3DB2BCE9BCCE}" srcOrd="0" destOrd="0" parTransId="{B6BE6AC2-2FFD-4DC1-AAC1-D5E3193E98CF}" sibTransId="{7335FFBC-9A26-4298-8BF2-B0418410B1A0}"/>
    <dgm:cxn modelId="{21FDBB3B-0781-4888-AFCB-1A3527C7CF85}" type="presOf" srcId="{275FC318-BD1C-436F-BA6A-E0D8927F4C0B}" destId="{A44DB394-1807-4BE7-A8F1-F1AA38411D9F}" srcOrd="0" destOrd="0" presId="urn:microsoft.com/office/officeart/2005/8/layout/hierarchy6"/>
    <dgm:cxn modelId="{3FB6003D-28E5-420E-8DE2-475305036DEB}" srcId="{8372D719-9569-4A94-B6B9-0C50869DC45C}" destId="{2AB02F89-EB22-4700-A77D-F0CCE851D6B4}" srcOrd="3" destOrd="0" parTransId="{275FC318-BD1C-436F-BA6A-E0D8927F4C0B}" sibTransId="{26A8180A-77DE-4631-8C77-D295E1D0CD8F}"/>
    <dgm:cxn modelId="{C0E6863F-4BBC-4D73-9F50-CACFC0F01302}" type="presOf" srcId="{2F121322-EBFE-4E49-91DB-61FEAA025593}" destId="{047EF41A-096B-4A1B-8DC7-112280C25803}" srcOrd="0" destOrd="0" presId="urn:microsoft.com/office/officeart/2005/8/layout/hierarchy6"/>
    <dgm:cxn modelId="{CF838840-8613-4597-8DF4-11EA75E2BFEE}" srcId="{5C98F792-30ED-43D9-88C7-95C70BF2AD1D}" destId="{5073440E-9349-4F9A-A1BD-15FF4573816A}" srcOrd="1" destOrd="0" parTransId="{2F121322-EBFE-4E49-91DB-61FEAA025593}" sibTransId="{0961732E-802C-472D-8F52-2906416A0731}"/>
    <dgm:cxn modelId="{96BC1E64-C3DF-41BC-B39E-461FD13D8BE0}" srcId="{8372D719-9569-4A94-B6B9-0C50869DC45C}" destId="{4F99260A-040E-4A73-805E-2C292AA44D03}" srcOrd="1" destOrd="0" parTransId="{5BDB5EA3-037D-4F1E-A295-11F8A59157C4}" sibTransId="{420EFA86-8F41-42F7-85CC-99A3110538DB}"/>
    <dgm:cxn modelId="{C0C56567-FC74-4E39-ACE6-6C9CE1FDA2BB}" type="presOf" srcId="{9DC75381-8E6B-43F7-80CF-F44FA53A4574}" destId="{18D03EEB-E04A-46C1-BE52-5EADAA1EB80A}" srcOrd="0" destOrd="0" presId="urn:microsoft.com/office/officeart/2005/8/layout/hierarchy6"/>
    <dgm:cxn modelId="{7FD69A4B-EDA2-4694-913D-78394A44B6CA}" type="presOf" srcId="{A98EE430-4EB7-4AC8-9E83-9E40118649D6}" destId="{1CE9CDDA-A6B7-4492-AA56-618154DC0721}" srcOrd="0" destOrd="0" presId="urn:microsoft.com/office/officeart/2005/8/layout/hierarchy6"/>
    <dgm:cxn modelId="{04470F71-CCCE-40D2-A51E-3DF0E759C263}" type="presOf" srcId="{2AB02F89-EB22-4700-A77D-F0CCE851D6B4}" destId="{DE1E4B9D-0C7E-4B06-B099-CFF746141B5D}" srcOrd="0" destOrd="0" presId="urn:microsoft.com/office/officeart/2005/8/layout/hierarchy6"/>
    <dgm:cxn modelId="{410C0F59-2A07-474D-BDD4-516D9FA63029}" type="presOf" srcId="{5073440E-9349-4F9A-A1BD-15FF4573816A}" destId="{488D0FF8-7554-4081-9534-56C4F93336EF}" srcOrd="0" destOrd="0" presId="urn:microsoft.com/office/officeart/2005/8/layout/hierarchy6"/>
    <dgm:cxn modelId="{3D1E717D-E49F-45B7-9CC9-06770CA44B88}" type="presOf" srcId="{1D4547B1-23A6-40E8-A088-95E22487F9FB}" destId="{B8210097-9AE8-4843-A1C5-A15DF01EFD2A}" srcOrd="0" destOrd="0" presId="urn:microsoft.com/office/officeart/2005/8/layout/hierarchy6"/>
    <dgm:cxn modelId="{40F0708C-CEA0-49E1-9023-4A7475511CBB}" srcId="{2C9BC327-B54A-4282-A9AC-3DB2BCE9BCCE}" destId="{8372D719-9569-4A94-B6B9-0C50869DC45C}" srcOrd="1" destOrd="0" parTransId="{2948493D-5FFC-4581-900D-FE3DE6A1665C}" sibTransId="{83EA20BD-E416-4CA3-81D9-20038E753607}"/>
    <dgm:cxn modelId="{70B3718F-41DF-4098-8254-D48D2E2A67A1}" type="presOf" srcId="{8372D719-9569-4A94-B6B9-0C50869DC45C}" destId="{5E976593-82A6-44AC-8727-7871BE1DF454}" srcOrd="0" destOrd="0" presId="urn:microsoft.com/office/officeart/2005/8/layout/hierarchy6"/>
    <dgm:cxn modelId="{57EFD59D-7313-4752-B582-715878F50F89}" srcId="{5C98F792-30ED-43D9-88C7-95C70BF2AD1D}" destId="{BAC43799-042D-4F28-B123-0EE00C90B063}" srcOrd="2" destOrd="0" parTransId="{EE4C6F73-E9AC-45B6-8501-6627E6A82787}" sibTransId="{BD338851-4870-4447-BB38-F80E123E702D}"/>
    <dgm:cxn modelId="{DD20B4A3-D27E-434E-BA1F-9F3439620B46}" srcId="{5C98F792-30ED-43D9-88C7-95C70BF2AD1D}" destId="{1D4547B1-23A6-40E8-A088-95E22487F9FB}" srcOrd="0" destOrd="0" parTransId="{A98EE430-4EB7-4AC8-9E83-9E40118649D6}" sibTransId="{61DDF643-1A9E-4807-8CDE-89F7B4D82FAB}"/>
    <dgm:cxn modelId="{59AAEFA3-D70D-442A-A758-5C1FE0DB17F9}" type="presOf" srcId="{7DD8C3E4-3A8F-4D21-9F05-8F5E0C45C31B}" destId="{3D3BA83A-1B26-4122-8091-8BB2F1094A17}" srcOrd="0" destOrd="0" presId="urn:microsoft.com/office/officeart/2005/8/layout/hierarchy6"/>
    <dgm:cxn modelId="{4049A6A4-8711-4368-A369-3325A872135B}" srcId="{8372D719-9569-4A94-B6B9-0C50869DC45C}" destId="{E50EDACC-ACB8-444B-8957-60224CFF88EC}" srcOrd="2" destOrd="0" parTransId="{7F741D0F-A718-4E34-B903-79B5DD715F22}" sibTransId="{E84DF54D-2169-47EC-A8AA-F7191E68D56D}"/>
    <dgm:cxn modelId="{FF93BCB3-A5D3-4220-819E-D40FABBCA7C0}" type="presOf" srcId="{E50EDACC-ACB8-444B-8957-60224CFF88EC}" destId="{CA9F0CD3-569D-47EA-AECA-CC9804478E5C}" srcOrd="0" destOrd="0" presId="urn:microsoft.com/office/officeart/2005/8/layout/hierarchy6"/>
    <dgm:cxn modelId="{597A86BD-907F-4A14-9ADF-F9B394A71400}" type="presOf" srcId="{4F99260A-040E-4A73-805E-2C292AA44D03}" destId="{741A16F9-A4D9-4AAE-8135-02CD45D9A60D}" srcOrd="0" destOrd="0" presId="urn:microsoft.com/office/officeart/2005/8/layout/hierarchy6"/>
    <dgm:cxn modelId="{18E05ED6-02F5-46A9-89C2-B88ED6E596A7}" type="presOf" srcId="{7F741D0F-A718-4E34-B903-79B5DD715F22}" destId="{8808A4E6-49B3-430D-A8BF-E904250F03EF}" srcOrd="0" destOrd="0" presId="urn:microsoft.com/office/officeart/2005/8/layout/hierarchy6"/>
    <dgm:cxn modelId="{B27E88E0-1E28-40FF-8324-3C7E8670AD37}" type="presOf" srcId="{2C9BC327-B54A-4282-A9AC-3DB2BCE9BCCE}" destId="{DDA97120-F813-4C9A-8A3C-512683DBBD4C}" srcOrd="0" destOrd="0" presId="urn:microsoft.com/office/officeart/2005/8/layout/hierarchy6"/>
    <dgm:cxn modelId="{1CA333EC-869A-4E8F-99E4-730E01D0A73D}" type="presOf" srcId="{EE4C6F73-E9AC-45B6-8501-6627E6A82787}" destId="{43F83DAD-AFE9-4684-ACDF-752376CF5DC2}" srcOrd="0" destOrd="0" presId="urn:microsoft.com/office/officeart/2005/8/layout/hierarchy6"/>
    <dgm:cxn modelId="{96BE45ED-6037-4732-9468-ADC19A0A3A8B}" type="presOf" srcId="{E44808D6-9005-495F-A23F-C703ED6B29FF}" destId="{66D563FE-7F5B-4AA0-9756-7234F7FAD91A}" srcOrd="0" destOrd="0" presId="urn:microsoft.com/office/officeart/2005/8/layout/hierarchy6"/>
    <dgm:cxn modelId="{5956BDF2-0AC9-492D-BBB3-59B04E67CD1B}" type="presOf" srcId="{5BDB5EA3-037D-4F1E-A295-11F8A59157C4}" destId="{028A9E33-0D0A-4E76-B4A8-1024C2EF7F8B}" srcOrd="0" destOrd="0" presId="urn:microsoft.com/office/officeart/2005/8/layout/hierarchy6"/>
    <dgm:cxn modelId="{82EADFFA-72AE-49A5-BACD-CADB2A225A1E}" srcId="{8372D719-9569-4A94-B6B9-0C50869DC45C}" destId="{7DD8C3E4-3A8F-4D21-9F05-8F5E0C45C31B}" srcOrd="4" destOrd="0" parTransId="{5BDF2F11-4C8B-4C3B-AAC2-28BB70FBE90B}" sibTransId="{8E51FD08-1A4D-4F19-A83D-001C0C5533F2}"/>
    <dgm:cxn modelId="{AE5CCA87-B901-4C87-836D-6DF4473BAF85}" type="presParOf" srcId="{18D03EEB-E04A-46C1-BE52-5EADAA1EB80A}" destId="{A114D532-3B26-47DC-93CC-801D0589289E}" srcOrd="0" destOrd="0" presId="urn:microsoft.com/office/officeart/2005/8/layout/hierarchy6"/>
    <dgm:cxn modelId="{C7D61AD3-6077-483F-AFA2-AECA6C64192D}" type="presParOf" srcId="{A114D532-3B26-47DC-93CC-801D0589289E}" destId="{3F63AC98-AC37-4822-9B18-7536826B6A6B}" srcOrd="0" destOrd="0" presId="urn:microsoft.com/office/officeart/2005/8/layout/hierarchy6"/>
    <dgm:cxn modelId="{D7BD7688-5A47-46A7-AF7E-CFBE3541D887}" type="presParOf" srcId="{3F63AC98-AC37-4822-9B18-7536826B6A6B}" destId="{1EB56C5F-A3D7-482B-9956-4F09ACF88CF9}" srcOrd="0" destOrd="0" presId="urn:microsoft.com/office/officeart/2005/8/layout/hierarchy6"/>
    <dgm:cxn modelId="{A72C1380-3EFA-4C43-8C70-F9AF7C4729A6}" type="presParOf" srcId="{1EB56C5F-A3D7-482B-9956-4F09ACF88CF9}" destId="{DDA97120-F813-4C9A-8A3C-512683DBBD4C}" srcOrd="0" destOrd="0" presId="urn:microsoft.com/office/officeart/2005/8/layout/hierarchy6"/>
    <dgm:cxn modelId="{2F0F0709-2279-43D2-945E-E11C2B97F8EC}" type="presParOf" srcId="{1EB56C5F-A3D7-482B-9956-4F09ACF88CF9}" destId="{5AF0A427-406C-465C-B024-175E46362176}" srcOrd="1" destOrd="0" presId="urn:microsoft.com/office/officeart/2005/8/layout/hierarchy6"/>
    <dgm:cxn modelId="{33B6DC72-4AB2-4E87-A8C5-3DBE1E514B1A}" type="presParOf" srcId="{5AF0A427-406C-465C-B024-175E46362176}" destId="{D21B7AC8-8226-4D80-8D15-6C672BE318A8}" srcOrd="0" destOrd="0" presId="urn:microsoft.com/office/officeart/2005/8/layout/hierarchy6"/>
    <dgm:cxn modelId="{2AE19C6E-CAAB-45E3-B3D4-9558599A9CFD}" type="presParOf" srcId="{5AF0A427-406C-465C-B024-175E46362176}" destId="{5918CEDB-EC92-46A5-B5F2-304ADC5DD6CF}" srcOrd="1" destOrd="0" presId="urn:microsoft.com/office/officeart/2005/8/layout/hierarchy6"/>
    <dgm:cxn modelId="{94F74C18-D22D-4C34-9FCE-731DEBCB528C}" type="presParOf" srcId="{5918CEDB-EC92-46A5-B5F2-304ADC5DD6CF}" destId="{62358370-8EC1-404D-9542-8E3D5A8517F9}" srcOrd="0" destOrd="0" presId="urn:microsoft.com/office/officeart/2005/8/layout/hierarchy6"/>
    <dgm:cxn modelId="{C345DBEB-4490-4CA3-9114-8EB1FCA5B861}" type="presParOf" srcId="{5918CEDB-EC92-46A5-B5F2-304ADC5DD6CF}" destId="{853396FE-1234-43C9-8E5D-8B578FA37ECC}" srcOrd="1" destOrd="0" presId="urn:microsoft.com/office/officeart/2005/8/layout/hierarchy6"/>
    <dgm:cxn modelId="{35FE4066-5E9B-403F-AD65-D8B303D9D8E2}" type="presParOf" srcId="{853396FE-1234-43C9-8E5D-8B578FA37ECC}" destId="{1CE9CDDA-A6B7-4492-AA56-618154DC0721}" srcOrd="0" destOrd="0" presId="urn:microsoft.com/office/officeart/2005/8/layout/hierarchy6"/>
    <dgm:cxn modelId="{2B1F35F0-61FA-41F3-90E2-AD09832C3EAE}" type="presParOf" srcId="{853396FE-1234-43C9-8E5D-8B578FA37ECC}" destId="{28F9A68C-F090-43BC-9AB6-DC10FB43B47B}" srcOrd="1" destOrd="0" presId="urn:microsoft.com/office/officeart/2005/8/layout/hierarchy6"/>
    <dgm:cxn modelId="{2C4EFADA-80DC-410F-9D6C-4980D91D33AB}" type="presParOf" srcId="{28F9A68C-F090-43BC-9AB6-DC10FB43B47B}" destId="{B8210097-9AE8-4843-A1C5-A15DF01EFD2A}" srcOrd="0" destOrd="0" presId="urn:microsoft.com/office/officeart/2005/8/layout/hierarchy6"/>
    <dgm:cxn modelId="{CD76D7C9-66C6-4F7D-B0B1-03D5BA0DABD8}" type="presParOf" srcId="{28F9A68C-F090-43BC-9AB6-DC10FB43B47B}" destId="{FBFE8ADF-7764-42C5-A879-2C30F88969C0}" srcOrd="1" destOrd="0" presId="urn:microsoft.com/office/officeart/2005/8/layout/hierarchy6"/>
    <dgm:cxn modelId="{BA1CFDF9-07BD-4B77-8F09-F7D4FF05C88F}" type="presParOf" srcId="{853396FE-1234-43C9-8E5D-8B578FA37ECC}" destId="{047EF41A-096B-4A1B-8DC7-112280C25803}" srcOrd="2" destOrd="0" presId="urn:microsoft.com/office/officeart/2005/8/layout/hierarchy6"/>
    <dgm:cxn modelId="{90A42DEA-9EDC-4B6F-BCA8-D42B09A8A332}" type="presParOf" srcId="{853396FE-1234-43C9-8E5D-8B578FA37ECC}" destId="{C52729FD-A782-43DF-BC80-13EC9E496FD7}" srcOrd="3" destOrd="0" presId="urn:microsoft.com/office/officeart/2005/8/layout/hierarchy6"/>
    <dgm:cxn modelId="{E77D3BBA-CCCD-42B0-95F7-DE8D1FDE825C}" type="presParOf" srcId="{C52729FD-A782-43DF-BC80-13EC9E496FD7}" destId="{488D0FF8-7554-4081-9534-56C4F93336EF}" srcOrd="0" destOrd="0" presId="urn:microsoft.com/office/officeart/2005/8/layout/hierarchy6"/>
    <dgm:cxn modelId="{01504D8D-9128-4D0B-86CC-990DCA141B6D}" type="presParOf" srcId="{C52729FD-A782-43DF-BC80-13EC9E496FD7}" destId="{39538005-A724-4D85-B90D-B19E38C3D219}" srcOrd="1" destOrd="0" presId="urn:microsoft.com/office/officeart/2005/8/layout/hierarchy6"/>
    <dgm:cxn modelId="{649C24AA-3311-413B-8AD5-592755D209C5}" type="presParOf" srcId="{853396FE-1234-43C9-8E5D-8B578FA37ECC}" destId="{43F83DAD-AFE9-4684-ACDF-752376CF5DC2}" srcOrd="4" destOrd="0" presId="urn:microsoft.com/office/officeart/2005/8/layout/hierarchy6"/>
    <dgm:cxn modelId="{CAEF66B8-A1FE-4498-9B65-4DC994849FF8}" type="presParOf" srcId="{853396FE-1234-43C9-8E5D-8B578FA37ECC}" destId="{1F303C33-D08F-4338-8881-0D7AA98621CF}" srcOrd="5" destOrd="0" presId="urn:microsoft.com/office/officeart/2005/8/layout/hierarchy6"/>
    <dgm:cxn modelId="{1E3066CF-2D72-4E49-A2D9-FD3A9D4E4331}" type="presParOf" srcId="{1F303C33-D08F-4338-8881-0D7AA98621CF}" destId="{889B1455-EA2E-4E2A-83B7-95E92C57144E}" srcOrd="0" destOrd="0" presId="urn:microsoft.com/office/officeart/2005/8/layout/hierarchy6"/>
    <dgm:cxn modelId="{6C3552CB-0530-4E63-800A-6F806E28E0C3}" type="presParOf" srcId="{1F303C33-D08F-4338-8881-0D7AA98621CF}" destId="{7194C48B-C5A0-42D4-A3D1-5B8B928AB7E9}" srcOrd="1" destOrd="0" presId="urn:microsoft.com/office/officeart/2005/8/layout/hierarchy6"/>
    <dgm:cxn modelId="{E77D65AB-C9E2-49CB-8F5A-E6360BDC8FC6}" type="presParOf" srcId="{5AF0A427-406C-465C-B024-175E46362176}" destId="{06EE7716-1856-4F6A-A59B-1E70714BB9EF}" srcOrd="2" destOrd="0" presId="urn:microsoft.com/office/officeart/2005/8/layout/hierarchy6"/>
    <dgm:cxn modelId="{A33BAF7A-12EC-45F1-9ADC-CA77D6AD9BE5}" type="presParOf" srcId="{5AF0A427-406C-465C-B024-175E46362176}" destId="{FDF4419C-4B55-4C51-B8D8-B0E351B98262}" srcOrd="3" destOrd="0" presId="urn:microsoft.com/office/officeart/2005/8/layout/hierarchy6"/>
    <dgm:cxn modelId="{D6C4605D-32C8-4C08-A627-D8A29688B474}" type="presParOf" srcId="{FDF4419C-4B55-4C51-B8D8-B0E351B98262}" destId="{5E976593-82A6-44AC-8727-7871BE1DF454}" srcOrd="0" destOrd="0" presId="urn:microsoft.com/office/officeart/2005/8/layout/hierarchy6"/>
    <dgm:cxn modelId="{F0817BD9-E464-44D3-B686-79E92D17AD7D}" type="presParOf" srcId="{FDF4419C-4B55-4C51-B8D8-B0E351B98262}" destId="{9B0C402C-6E60-43D1-BB71-AA31894FF668}" srcOrd="1" destOrd="0" presId="urn:microsoft.com/office/officeart/2005/8/layout/hierarchy6"/>
    <dgm:cxn modelId="{4A4AC2EA-411D-4D66-84AC-3677074C1D6C}" type="presParOf" srcId="{9B0C402C-6E60-43D1-BB71-AA31894FF668}" destId="{66D563FE-7F5B-4AA0-9756-7234F7FAD91A}" srcOrd="0" destOrd="0" presId="urn:microsoft.com/office/officeart/2005/8/layout/hierarchy6"/>
    <dgm:cxn modelId="{E0FEA5B9-5535-43AF-84CC-F678A3F652DE}" type="presParOf" srcId="{9B0C402C-6E60-43D1-BB71-AA31894FF668}" destId="{72987C2A-C3C0-43F6-8CF8-0A87141CF135}" srcOrd="1" destOrd="0" presId="urn:microsoft.com/office/officeart/2005/8/layout/hierarchy6"/>
    <dgm:cxn modelId="{FCD99073-1F08-4AE6-951E-D37DF3AF66A9}" type="presParOf" srcId="{72987C2A-C3C0-43F6-8CF8-0A87141CF135}" destId="{CBD555CA-E216-40A9-BF5F-6566D52E3FD2}" srcOrd="0" destOrd="0" presId="urn:microsoft.com/office/officeart/2005/8/layout/hierarchy6"/>
    <dgm:cxn modelId="{D8E5ACEC-01B8-439C-B867-74627D3D5841}" type="presParOf" srcId="{72987C2A-C3C0-43F6-8CF8-0A87141CF135}" destId="{CE5426BD-9FFE-49A5-8452-5FCA9630D8DB}" srcOrd="1" destOrd="0" presId="urn:microsoft.com/office/officeart/2005/8/layout/hierarchy6"/>
    <dgm:cxn modelId="{757F7781-BAFB-4897-B358-A795159FDACA}" type="presParOf" srcId="{9B0C402C-6E60-43D1-BB71-AA31894FF668}" destId="{028A9E33-0D0A-4E76-B4A8-1024C2EF7F8B}" srcOrd="2" destOrd="0" presId="urn:microsoft.com/office/officeart/2005/8/layout/hierarchy6"/>
    <dgm:cxn modelId="{9C040CEA-86D9-40D7-A118-C8C9ABF853D8}" type="presParOf" srcId="{9B0C402C-6E60-43D1-BB71-AA31894FF668}" destId="{900B9051-00A7-46D8-923F-F72355BC271E}" srcOrd="3" destOrd="0" presId="urn:microsoft.com/office/officeart/2005/8/layout/hierarchy6"/>
    <dgm:cxn modelId="{FD276546-2B96-4197-8901-61271793D52B}" type="presParOf" srcId="{900B9051-00A7-46D8-923F-F72355BC271E}" destId="{741A16F9-A4D9-4AAE-8135-02CD45D9A60D}" srcOrd="0" destOrd="0" presId="urn:microsoft.com/office/officeart/2005/8/layout/hierarchy6"/>
    <dgm:cxn modelId="{137346DD-7F8E-44C2-AFE7-F4E402C1FABE}" type="presParOf" srcId="{900B9051-00A7-46D8-923F-F72355BC271E}" destId="{EAC0C3F8-4EE0-4EC3-AAAF-3FC7D36AD4CC}" srcOrd="1" destOrd="0" presId="urn:microsoft.com/office/officeart/2005/8/layout/hierarchy6"/>
    <dgm:cxn modelId="{2B3A210C-E62D-4788-A299-F2739D202D3A}" type="presParOf" srcId="{9B0C402C-6E60-43D1-BB71-AA31894FF668}" destId="{8808A4E6-49B3-430D-A8BF-E904250F03EF}" srcOrd="4" destOrd="0" presId="urn:microsoft.com/office/officeart/2005/8/layout/hierarchy6"/>
    <dgm:cxn modelId="{504FDB34-28C8-4FC7-8C92-3986E0D15E8E}" type="presParOf" srcId="{9B0C402C-6E60-43D1-BB71-AA31894FF668}" destId="{21722FD6-1576-47BB-B5B4-51555A358688}" srcOrd="5" destOrd="0" presId="urn:microsoft.com/office/officeart/2005/8/layout/hierarchy6"/>
    <dgm:cxn modelId="{CD744DC4-2FC2-4B1C-99F3-AB657571F613}" type="presParOf" srcId="{21722FD6-1576-47BB-B5B4-51555A358688}" destId="{CA9F0CD3-569D-47EA-AECA-CC9804478E5C}" srcOrd="0" destOrd="0" presId="urn:microsoft.com/office/officeart/2005/8/layout/hierarchy6"/>
    <dgm:cxn modelId="{15CFF4A5-27CF-4CAE-B998-2FF83272AAD9}" type="presParOf" srcId="{21722FD6-1576-47BB-B5B4-51555A358688}" destId="{780CE68C-2787-4D6A-B4E1-020030388A7B}" srcOrd="1" destOrd="0" presId="urn:microsoft.com/office/officeart/2005/8/layout/hierarchy6"/>
    <dgm:cxn modelId="{1A063602-B66F-4CE2-9ABA-E38FBCC95DE2}" type="presParOf" srcId="{9B0C402C-6E60-43D1-BB71-AA31894FF668}" destId="{A44DB394-1807-4BE7-A8F1-F1AA38411D9F}" srcOrd="6" destOrd="0" presId="urn:microsoft.com/office/officeart/2005/8/layout/hierarchy6"/>
    <dgm:cxn modelId="{A7387464-5022-45AF-8A5D-A367FE5AA436}" type="presParOf" srcId="{9B0C402C-6E60-43D1-BB71-AA31894FF668}" destId="{F33061D1-1F89-4D90-A650-61A92F15D88A}" srcOrd="7" destOrd="0" presId="urn:microsoft.com/office/officeart/2005/8/layout/hierarchy6"/>
    <dgm:cxn modelId="{087C6511-3C50-4945-A848-EBD8B5C431BD}" type="presParOf" srcId="{F33061D1-1F89-4D90-A650-61A92F15D88A}" destId="{DE1E4B9D-0C7E-4B06-B099-CFF746141B5D}" srcOrd="0" destOrd="0" presId="urn:microsoft.com/office/officeart/2005/8/layout/hierarchy6"/>
    <dgm:cxn modelId="{47684577-91D0-45E0-8E2E-2A8A3BA64229}" type="presParOf" srcId="{F33061D1-1F89-4D90-A650-61A92F15D88A}" destId="{9ADA4A8D-1E7F-4F80-85DD-9640B56E8BD4}" srcOrd="1" destOrd="0" presId="urn:microsoft.com/office/officeart/2005/8/layout/hierarchy6"/>
    <dgm:cxn modelId="{9C335C37-B178-4D15-9C12-3C75DD110AF2}" type="presParOf" srcId="{9B0C402C-6E60-43D1-BB71-AA31894FF668}" destId="{D311A401-13B4-4DB9-8D58-A2F3B69A2DA3}" srcOrd="8" destOrd="0" presId="urn:microsoft.com/office/officeart/2005/8/layout/hierarchy6"/>
    <dgm:cxn modelId="{C8496BDB-0DC7-4618-98AE-078082EB56BE}" type="presParOf" srcId="{9B0C402C-6E60-43D1-BB71-AA31894FF668}" destId="{5ED76EE4-38B2-412B-A0D6-A482CDDD5764}" srcOrd="9" destOrd="0" presId="urn:microsoft.com/office/officeart/2005/8/layout/hierarchy6"/>
    <dgm:cxn modelId="{6BAC2D5D-A474-46E0-9CDE-EC9F7BC581DA}" type="presParOf" srcId="{5ED76EE4-38B2-412B-A0D6-A482CDDD5764}" destId="{3D3BA83A-1B26-4122-8091-8BB2F1094A17}" srcOrd="0" destOrd="0" presId="urn:microsoft.com/office/officeart/2005/8/layout/hierarchy6"/>
    <dgm:cxn modelId="{21984DEE-1AAF-4D5B-98C9-C87A0B91C957}" type="presParOf" srcId="{5ED76EE4-38B2-412B-A0D6-A482CDDD5764}" destId="{49BE42EB-B92C-430F-A514-5511C21712D6}" srcOrd="1" destOrd="0" presId="urn:microsoft.com/office/officeart/2005/8/layout/hierarchy6"/>
    <dgm:cxn modelId="{7E14C087-74B1-4EE1-8DE3-69B64420B3E9}" type="presParOf" srcId="{18D03EEB-E04A-46C1-BE52-5EADAA1EB80A}" destId="{E108A532-8B7D-4A00-A706-1680E6CD716C}"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96DDF9-60DF-4B18-A367-8312803F927D}"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8027C583-3E9A-4E7B-87D7-778269DE77C2}">
      <dgm:prSet/>
      <dgm:spPr/>
      <dgm:t>
        <a:bodyPr/>
        <a:lstStyle/>
        <a:p>
          <a:r>
            <a:rPr lang="en-US"/>
            <a:t>Amazon EC2: Provides scalable computing capacity in the cloud, enabling the running of virtual servers for various applications.</a:t>
          </a:r>
        </a:p>
      </dgm:t>
    </dgm:pt>
    <dgm:pt modelId="{AC9A72E8-8DA1-4DCC-9AEC-FBBC03DB4A2F}" type="parTrans" cxnId="{53ECCD4F-6CA9-4046-970B-9300FC99D093}">
      <dgm:prSet/>
      <dgm:spPr/>
      <dgm:t>
        <a:bodyPr/>
        <a:lstStyle/>
        <a:p>
          <a:endParaRPr lang="en-US"/>
        </a:p>
      </dgm:t>
    </dgm:pt>
    <dgm:pt modelId="{9861BE52-170E-4091-93EC-FC6031317ACC}" type="sibTrans" cxnId="{53ECCD4F-6CA9-4046-970B-9300FC99D093}">
      <dgm:prSet/>
      <dgm:spPr/>
      <dgm:t>
        <a:bodyPr/>
        <a:lstStyle/>
        <a:p>
          <a:endParaRPr lang="en-US"/>
        </a:p>
      </dgm:t>
    </dgm:pt>
    <dgm:pt modelId="{1F578CD0-B255-4F55-8533-FDDECDA934AA}">
      <dgm:prSet/>
      <dgm:spPr/>
      <dgm:t>
        <a:bodyPr/>
        <a:lstStyle/>
        <a:p>
          <a:r>
            <a:rPr lang="en-US"/>
            <a:t>Amazon S3: Offers scalable object storage, widely used for hosting static web content and backup.</a:t>
          </a:r>
        </a:p>
      </dgm:t>
    </dgm:pt>
    <dgm:pt modelId="{35F94B38-D3B5-4A10-8A5A-F5E26989A99F}" type="parTrans" cxnId="{C1E75774-5245-4985-BE38-D961970FB64E}">
      <dgm:prSet/>
      <dgm:spPr/>
      <dgm:t>
        <a:bodyPr/>
        <a:lstStyle/>
        <a:p>
          <a:endParaRPr lang="en-US"/>
        </a:p>
      </dgm:t>
    </dgm:pt>
    <dgm:pt modelId="{F1A448AB-1596-45F4-B218-F941CA3E3568}" type="sibTrans" cxnId="{C1E75774-5245-4985-BE38-D961970FB64E}">
      <dgm:prSet/>
      <dgm:spPr/>
      <dgm:t>
        <a:bodyPr/>
        <a:lstStyle/>
        <a:p>
          <a:endParaRPr lang="en-US"/>
        </a:p>
      </dgm:t>
    </dgm:pt>
    <dgm:pt modelId="{B05BDC5C-449E-459F-A7AD-B096C09C2986}">
      <dgm:prSet/>
      <dgm:spPr/>
      <dgm:t>
        <a:bodyPr/>
        <a:lstStyle/>
        <a:p>
          <a:r>
            <a:rPr lang="en-US"/>
            <a:t>Amazon EBS: Scalable block storage for use with EC2 instances, providing persistent block-level storage volumes.</a:t>
          </a:r>
        </a:p>
      </dgm:t>
    </dgm:pt>
    <dgm:pt modelId="{914B72B7-4FE1-44E6-B439-659F39671887}" type="parTrans" cxnId="{FA3A1266-E671-46D2-9D24-D605D986E7B8}">
      <dgm:prSet/>
      <dgm:spPr/>
      <dgm:t>
        <a:bodyPr/>
        <a:lstStyle/>
        <a:p>
          <a:endParaRPr lang="en-US"/>
        </a:p>
      </dgm:t>
    </dgm:pt>
    <dgm:pt modelId="{BB9F472D-C74A-4E07-9E87-010F31D11661}" type="sibTrans" cxnId="{FA3A1266-E671-46D2-9D24-D605D986E7B8}">
      <dgm:prSet/>
      <dgm:spPr/>
      <dgm:t>
        <a:bodyPr/>
        <a:lstStyle/>
        <a:p>
          <a:endParaRPr lang="en-US"/>
        </a:p>
      </dgm:t>
    </dgm:pt>
    <dgm:pt modelId="{70E2257F-7532-4FA9-ACAB-3660A136B414}">
      <dgm:prSet/>
      <dgm:spPr/>
      <dgm:t>
        <a:bodyPr/>
        <a:lstStyle/>
        <a:p>
          <a:r>
            <a:rPr lang="en-US"/>
            <a:t>Amazon IAM: Enables fine-grained control over access to services and resources, allowing management of users and groups.</a:t>
          </a:r>
        </a:p>
      </dgm:t>
    </dgm:pt>
    <dgm:pt modelId="{74DAF611-1A81-42C6-8592-59A2F68984FE}" type="parTrans" cxnId="{AA7FA1CC-36DE-49E9-A959-2E291710F011}">
      <dgm:prSet/>
      <dgm:spPr/>
      <dgm:t>
        <a:bodyPr/>
        <a:lstStyle/>
        <a:p>
          <a:endParaRPr lang="en-US"/>
        </a:p>
      </dgm:t>
    </dgm:pt>
    <dgm:pt modelId="{5EB5B769-0F8D-4B3B-89EE-D640A07F171C}" type="sibTrans" cxnId="{AA7FA1CC-36DE-49E9-A959-2E291710F011}">
      <dgm:prSet/>
      <dgm:spPr/>
      <dgm:t>
        <a:bodyPr/>
        <a:lstStyle/>
        <a:p>
          <a:endParaRPr lang="en-US"/>
        </a:p>
      </dgm:t>
    </dgm:pt>
    <dgm:pt modelId="{8ED31F3D-5006-49E4-95B9-6AF985E9BB1F}">
      <dgm:prSet/>
      <dgm:spPr/>
      <dgm:t>
        <a:bodyPr/>
        <a:lstStyle/>
        <a:p>
          <a:r>
            <a:rPr lang="en-US"/>
            <a:t>Amazon SNS: A messaging service facilitating the distribution of messages such as email, SMS, or application alerts.</a:t>
          </a:r>
        </a:p>
      </dgm:t>
    </dgm:pt>
    <dgm:pt modelId="{A7ED17DB-E308-459F-A4DF-41151BA0A265}" type="parTrans" cxnId="{2525A2E0-5CA4-4657-AD0D-E1D7AD368150}">
      <dgm:prSet/>
      <dgm:spPr/>
      <dgm:t>
        <a:bodyPr/>
        <a:lstStyle/>
        <a:p>
          <a:endParaRPr lang="en-US"/>
        </a:p>
      </dgm:t>
    </dgm:pt>
    <dgm:pt modelId="{EC10F9EA-A568-4AF4-BCE4-E3C47113F096}" type="sibTrans" cxnId="{2525A2E0-5CA4-4657-AD0D-E1D7AD368150}">
      <dgm:prSet/>
      <dgm:spPr/>
      <dgm:t>
        <a:bodyPr/>
        <a:lstStyle/>
        <a:p>
          <a:endParaRPr lang="en-US"/>
        </a:p>
      </dgm:t>
    </dgm:pt>
    <dgm:pt modelId="{EF2EE038-AE10-48A3-8036-1F146E6A2A8E}">
      <dgm:prSet/>
      <dgm:spPr/>
      <dgm:t>
        <a:bodyPr/>
        <a:lstStyle/>
        <a:p>
          <a:r>
            <a:rPr lang="en-US"/>
            <a:t>Amazon CloudWatch: A monitoring web service that provides insights and monitoring data for applications.</a:t>
          </a:r>
        </a:p>
      </dgm:t>
    </dgm:pt>
    <dgm:pt modelId="{2BDD1E1D-D745-407D-A5BB-F8670C539CCD}" type="parTrans" cxnId="{9D484F3F-AD8F-403E-A91E-F31F9320056F}">
      <dgm:prSet/>
      <dgm:spPr/>
      <dgm:t>
        <a:bodyPr/>
        <a:lstStyle/>
        <a:p>
          <a:endParaRPr lang="en-US"/>
        </a:p>
      </dgm:t>
    </dgm:pt>
    <dgm:pt modelId="{D2ECA429-7358-469D-96B3-B6AAE0C64F5D}" type="sibTrans" cxnId="{9D484F3F-AD8F-403E-A91E-F31F9320056F}">
      <dgm:prSet/>
      <dgm:spPr/>
      <dgm:t>
        <a:bodyPr/>
        <a:lstStyle/>
        <a:p>
          <a:endParaRPr lang="en-US"/>
        </a:p>
      </dgm:t>
    </dgm:pt>
    <dgm:pt modelId="{57DFA114-3483-45A8-B98E-368348612ECE}" type="pres">
      <dgm:prSet presAssocID="{A696DDF9-60DF-4B18-A367-8312803F927D}" presName="diagram" presStyleCnt="0">
        <dgm:presLayoutVars>
          <dgm:dir/>
          <dgm:resizeHandles val="exact"/>
        </dgm:presLayoutVars>
      </dgm:prSet>
      <dgm:spPr/>
    </dgm:pt>
    <dgm:pt modelId="{5EC72C87-C8FC-43CC-B14A-365F51CFFAFB}" type="pres">
      <dgm:prSet presAssocID="{8027C583-3E9A-4E7B-87D7-778269DE77C2}" presName="node" presStyleLbl="node1" presStyleIdx="0" presStyleCnt="6">
        <dgm:presLayoutVars>
          <dgm:bulletEnabled val="1"/>
        </dgm:presLayoutVars>
      </dgm:prSet>
      <dgm:spPr/>
    </dgm:pt>
    <dgm:pt modelId="{0C6D5721-F447-4177-8B4B-3EF13A185D71}" type="pres">
      <dgm:prSet presAssocID="{9861BE52-170E-4091-93EC-FC6031317ACC}" presName="sibTrans" presStyleCnt="0"/>
      <dgm:spPr/>
    </dgm:pt>
    <dgm:pt modelId="{B9381467-C5C3-4934-8F0A-718F987688C4}" type="pres">
      <dgm:prSet presAssocID="{1F578CD0-B255-4F55-8533-FDDECDA934AA}" presName="node" presStyleLbl="node1" presStyleIdx="1" presStyleCnt="6">
        <dgm:presLayoutVars>
          <dgm:bulletEnabled val="1"/>
        </dgm:presLayoutVars>
      </dgm:prSet>
      <dgm:spPr/>
    </dgm:pt>
    <dgm:pt modelId="{237DD7B3-0615-4EDB-A16A-C626D998E308}" type="pres">
      <dgm:prSet presAssocID="{F1A448AB-1596-45F4-B218-F941CA3E3568}" presName="sibTrans" presStyleCnt="0"/>
      <dgm:spPr/>
    </dgm:pt>
    <dgm:pt modelId="{38CC3026-A2C8-45B6-857D-A782E311EA1D}" type="pres">
      <dgm:prSet presAssocID="{B05BDC5C-449E-459F-A7AD-B096C09C2986}" presName="node" presStyleLbl="node1" presStyleIdx="2" presStyleCnt="6">
        <dgm:presLayoutVars>
          <dgm:bulletEnabled val="1"/>
        </dgm:presLayoutVars>
      </dgm:prSet>
      <dgm:spPr/>
    </dgm:pt>
    <dgm:pt modelId="{319F232F-AAB8-499D-8593-ACAFCDF0D650}" type="pres">
      <dgm:prSet presAssocID="{BB9F472D-C74A-4E07-9E87-010F31D11661}" presName="sibTrans" presStyleCnt="0"/>
      <dgm:spPr/>
    </dgm:pt>
    <dgm:pt modelId="{23410AAA-15C3-4BBC-87DF-2403FF6FADA0}" type="pres">
      <dgm:prSet presAssocID="{70E2257F-7532-4FA9-ACAB-3660A136B414}" presName="node" presStyleLbl="node1" presStyleIdx="3" presStyleCnt="6">
        <dgm:presLayoutVars>
          <dgm:bulletEnabled val="1"/>
        </dgm:presLayoutVars>
      </dgm:prSet>
      <dgm:spPr/>
    </dgm:pt>
    <dgm:pt modelId="{05E19F65-3CC4-4312-AA5D-54D8960F90A8}" type="pres">
      <dgm:prSet presAssocID="{5EB5B769-0F8D-4B3B-89EE-D640A07F171C}" presName="sibTrans" presStyleCnt="0"/>
      <dgm:spPr/>
    </dgm:pt>
    <dgm:pt modelId="{7DACFAB3-5DFD-4E0B-9559-CD8559F20F6A}" type="pres">
      <dgm:prSet presAssocID="{8ED31F3D-5006-49E4-95B9-6AF985E9BB1F}" presName="node" presStyleLbl="node1" presStyleIdx="4" presStyleCnt="6">
        <dgm:presLayoutVars>
          <dgm:bulletEnabled val="1"/>
        </dgm:presLayoutVars>
      </dgm:prSet>
      <dgm:spPr/>
    </dgm:pt>
    <dgm:pt modelId="{8D65FAB3-DCDA-4599-8017-CE4353818029}" type="pres">
      <dgm:prSet presAssocID="{EC10F9EA-A568-4AF4-BCE4-E3C47113F096}" presName="sibTrans" presStyleCnt="0"/>
      <dgm:spPr/>
    </dgm:pt>
    <dgm:pt modelId="{1AAF5571-9DE3-4BB3-9CD0-D07170D7229F}" type="pres">
      <dgm:prSet presAssocID="{EF2EE038-AE10-48A3-8036-1F146E6A2A8E}" presName="node" presStyleLbl="node1" presStyleIdx="5" presStyleCnt="6">
        <dgm:presLayoutVars>
          <dgm:bulletEnabled val="1"/>
        </dgm:presLayoutVars>
      </dgm:prSet>
      <dgm:spPr/>
    </dgm:pt>
  </dgm:ptLst>
  <dgm:cxnLst>
    <dgm:cxn modelId="{EF59AF3D-65C7-4B8D-BB77-234FEE8AC3D2}" type="presOf" srcId="{8ED31F3D-5006-49E4-95B9-6AF985E9BB1F}" destId="{7DACFAB3-5DFD-4E0B-9559-CD8559F20F6A}" srcOrd="0" destOrd="0" presId="urn:microsoft.com/office/officeart/2005/8/layout/default"/>
    <dgm:cxn modelId="{9D484F3F-AD8F-403E-A91E-F31F9320056F}" srcId="{A696DDF9-60DF-4B18-A367-8312803F927D}" destId="{EF2EE038-AE10-48A3-8036-1F146E6A2A8E}" srcOrd="5" destOrd="0" parTransId="{2BDD1E1D-D745-407D-A5BB-F8670C539CCD}" sibTransId="{D2ECA429-7358-469D-96B3-B6AAE0C64F5D}"/>
    <dgm:cxn modelId="{FA3A1266-E671-46D2-9D24-D605D986E7B8}" srcId="{A696DDF9-60DF-4B18-A367-8312803F927D}" destId="{B05BDC5C-449E-459F-A7AD-B096C09C2986}" srcOrd="2" destOrd="0" parTransId="{914B72B7-4FE1-44E6-B439-659F39671887}" sibTransId="{BB9F472D-C74A-4E07-9E87-010F31D11661}"/>
    <dgm:cxn modelId="{A314C748-35ED-4EF4-8632-31CC54A44BFD}" type="presOf" srcId="{1F578CD0-B255-4F55-8533-FDDECDA934AA}" destId="{B9381467-C5C3-4934-8F0A-718F987688C4}" srcOrd="0" destOrd="0" presId="urn:microsoft.com/office/officeart/2005/8/layout/default"/>
    <dgm:cxn modelId="{53ECCD4F-6CA9-4046-970B-9300FC99D093}" srcId="{A696DDF9-60DF-4B18-A367-8312803F927D}" destId="{8027C583-3E9A-4E7B-87D7-778269DE77C2}" srcOrd="0" destOrd="0" parTransId="{AC9A72E8-8DA1-4DCC-9AEC-FBBC03DB4A2F}" sibTransId="{9861BE52-170E-4091-93EC-FC6031317ACC}"/>
    <dgm:cxn modelId="{C1E75774-5245-4985-BE38-D961970FB64E}" srcId="{A696DDF9-60DF-4B18-A367-8312803F927D}" destId="{1F578CD0-B255-4F55-8533-FDDECDA934AA}" srcOrd="1" destOrd="0" parTransId="{35F94B38-D3B5-4A10-8A5A-F5E26989A99F}" sibTransId="{F1A448AB-1596-45F4-B218-F941CA3E3568}"/>
    <dgm:cxn modelId="{21FDCA58-D86B-4B8B-9BB8-935F266D44F1}" type="presOf" srcId="{8027C583-3E9A-4E7B-87D7-778269DE77C2}" destId="{5EC72C87-C8FC-43CC-B14A-365F51CFFAFB}" srcOrd="0" destOrd="0" presId="urn:microsoft.com/office/officeart/2005/8/layout/default"/>
    <dgm:cxn modelId="{10DF267F-B2C5-4077-AE60-CDD763C29CE5}" type="presOf" srcId="{EF2EE038-AE10-48A3-8036-1F146E6A2A8E}" destId="{1AAF5571-9DE3-4BB3-9CD0-D07170D7229F}" srcOrd="0" destOrd="0" presId="urn:microsoft.com/office/officeart/2005/8/layout/default"/>
    <dgm:cxn modelId="{B2C9F296-74DB-469F-A46A-C81DC858F16F}" type="presOf" srcId="{A696DDF9-60DF-4B18-A367-8312803F927D}" destId="{57DFA114-3483-45A8-B98E-368348612ECE}" srcOrd="0" destOrd="0" presId="urn:microsoft.com/office/officeart/2005/8/layout/default"/>
    <dgm:cxn modelId="{E0A51CA0-E535-42C8-9325-758F662E3BF5}" type="presOf" srcId="{70E2257F-7532-4FA9-ACAB-3660A136B414}" destId="{23410AAA-15C3-4BBC-87DF-2403FF6FADA0}" srcOrd="0" destOrd="0" presId="urn:microsoft.com/office/officeart/2005/8/layout/default"/>
    <dgm:cxn modelId="{B07521A5-4884-45AB-8CC5-471A688FBDAB}" type="presOf" srcId="{B05BDC5C-449E-459F-A7AD-B096C09C2986}" destId="{38CC3026-A2C8-45B6-857D-A782E311EA1D}" srcOrd="0" destOrd="0" presId="urn:microsoft.com/office/officeart/2005/8/layout/default"/>
    <dgm:cxn modelId="{AA7FA1CC-36DE-49E9-A959-2E291710F011}" srcId="{A696DDF9-60DF-4B18-A367-8312803F927D}" destId="{70E2257F-7532-4FA9-ACAB-3660A136B414}" srcOrd="3" destOrd="0" parTransId="{74DAF611-1A81-42C6-8592-59A2F68984FE}" sibTransId="{5EB5B769-0F8D-4B3B-89EE-D640A07F171C}"/>
    <dgm:cxn modelId="{2525A2E0-5CA4-4657-AD0D-E1D7AD368150}" srcId="{A696DDF9-60DF-4B18-A367-8312803F927D}" destId="{8ED31F3D-5006-49E4-95B9-6AF985E9BB1F}" srcOrd="4" destOrd="0" parTransId="{A7ED17DB-E308-459F-A4DF-41151BA0A265}" sibTransId="{EC10F9EA-A568-4AF4-BCE4-E3C47113F096}"/>
    <dgm:cxn modelId="{54FE9CF2-0FC6-4344-9A1A-15C6B891FE9F}" type="presParOf" srcId="{57DFA114-3483-45A8-B98E-368348612ECE}" destId="{5EC72C87-C8FC-43CC-B14A-365F51CFFAFB}" srcOrd="0" destOrd="0" presId="urn:microsoft.com/office/officeart/2005/8/layout/default"/>
    <dgm:cxn modelId="{B485B625-B0CF-405C-BC8E-31A728B49475}" type="presParOf" srcId="{57DFA114-3483-45A8-B98E-368348612ECE}" destId="{0C6D5721-F447-4177-8B4B-3EF13A185D71}" srcOrd="1" destOrd="0" presId="urn:microsoft.com/office/officeart/2005/8/layout/default"/>
    <dgm:cxn modelId="{B618C4B0-BC7F-44A7-8808-7DF7E42B20DB}" type="presParOf" srcId="{57DFA114-3483-45A8-B98E-368348612ECE}" destId="{B9381467-C5C3-4934-8F0A-718F987688C4}" srcOrd="2" destOrd="0" presId="urn:microsoft.com/office/officeart/2005/8/layout/default"/>
    <dgm:cxn modelId="{B0FCC308-2274-48FA-B68A-35F1B33291AD}" type="presParOf" srcId="{57DFA114-3483-45A8-B98E-368348612ECE}" destId="{237DD7B3-0615-4EDB-A16A-C626D998E308}" srcOrd="3" destOrd="0" presId="urn:microsoft.com/office/officeart/2005/8/layout/default"/>
    <dgm:cxn modelId="{F9E68FCB-97DD-468D-98C9-D6FC4EC58099}" type="presParOf" srcId="{57DFA114-3483-45A8-B98E-368348612ECE}" destId="{38CC3026-A2C8-45B6-857D-A782E311EA1D}" srcOrd="4" destOrd="0" presId="urn:microsoft.com/office/officeart/2005/8/layout/default"/>
    <dgm:cxn modelId="{E1982CF6-68F4-4635-85CA-46254E0C3FDD}" type="presParOf" srcId="{57DFA114-3483-45A8-B98E-368348612ECE}" destId="{319F232F-AAB8-499D-8593-ACAFCDF0D650}" srcOrd="5" destOrd="0" presId="urn:microsoft.com/office/officeart/2005/8/layout/default"/>
    <dgm:cxn modelId="{231EE2DA-FAA4-4855-8EC2-9C2A5D2CEB28}" type="presParOf" srcId="{57DFA114-3483-45A8-B98E-368348612ECE}" destId="{23410AAA-15C3-4BBC-87DF-2403FF6FADA0}" srcOrd="6" destOrd="0" presId="urn:microsoft.com/office/officeart/2005/8/layout/default"/>
    <dgm:cxn modelId="{E1696413-C2F9-453B-B4B6-69FF4A4FBF4B}" type="presParOf" srcId="{57DFA114-3483-45A8-B98E-368348612ECE}" destId="{05E19F65-3CC4-4312-AA5D-54D8960F90A8}" srcOrd="7" destOrd="0" presId="urn:microsoft.com/office/officeart/2005/8/layout/default"/>
    <dgm:cxn modelId="{FE87E3D7-C6EE-444A-A1A4-D15BBD7BF25F}" type="presParOf" srcId="{57DFA114-3483-45A8-B98E-368348612ECE}" destId="{7DACFAB3-5DFD-4E0B-9559-CD8559F20F6A}" srcOrd="8" destOrd="0" presId="urn:microsoft.com/office/officeart/2005/8/layout/default"/>
    <dgm:cxn modelId="{C07E69E2-15F5-4F56-AD8B-2C85CB782666}" type="presParOf" srcId="{57DFA114-3483-45A8-B98E-368348612ECE}" destId="{8D65FAB3-DCDA-4599-8017-CE4353818029}" srcOrd="9" destOrd="0" presId="urn:microsoft.com/office/officeart/2005/8/layout/default"/>
    <dgm:cxn modelId="{DD8BDF3D-090E-4D0C-BD6D-C49C19A7AB00}" type="presParOf" srcId="{57DFA114-3483-45A8-B98E-368348612ECE}" destId="{1AAF5571-9DE3-4BB3-9CD0-D07170D7229F}"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C14B95-C290-492A-8F02-A0DC26B78D1A}">
      <dsp:nvSpPr>
        <dsp:cNvPr id="0" name=""/>
        <dsp:cNvSpPr/>
      </dsp:nvSpPr>
      <dsp:spPr>
        <a:xfrm>
          <a:off x="0" y="126255"/>
          <a:ext cx="10213200" cy="174233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6C5307-DCF9-4A9E-A901-6777D8E98637}">
      <dsp:nvSpPr>
        <dsp:cNvPr id="0" name=""/>
        <dsp:cNvSpPr/>
      </dsp:nvSpPr>
      <dsp:spPr>
        <a:xfrm>
          <a:off x="527055" y="518280"/>
          <a:ext cx="958282" cy="9582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0EFE8D-843A-44A6-91AC-29248E781753}">
      <dsp:nvSpPr>
        <dsp:cNvPr id="0" name=""/>
        <dsp:cNvSpPr/>
      </dsp:nvSpPr>
      <dsp:spPr>
        <a:xfrm>
          <a:off x="2012393" y="126255"/>
          <a:ext cx="8200806" cy="1742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397" tIns="184397" rIns="184397" bIns="184397" numCol="1" spcCol="1270" anchor="ctr" anchorCtr="0">
          <a:noAutofit/>
        </a:bodyPr>
        <a:lstStyle/>
        <a:p>
          <a:pPr marL="0" lvl="0" indent="0" algn="l" defTabSz="622300">
            <a:lnSpc>
              <a:spcPct val="100000"/>
            </a:lnSpc>
            <a:spcBef>
              <a:spcPct val="0"/>
            </a:spcBef>
            <a:spcAft>
              <a:spcPct val="35000"/>
            </a:spcAft>
            <a:buNone/>
          </a:pPr>
          <a:r>
            <a:rPr lang="en-IN" sz="1400" kern="1200" dirty="0"/>
            <a:t>We present '</a:t>
          </a:r>
          <a:r>
            <a:rPr lang="en-IN" sz="1400" kern="1200" dirty="0" err="1"/>
            <a:t>eKart</a:t>
          </a:r>
          <a:r>
            <a:rPr lang="en-IN" sz="1400" kern="1200" dirty="0"/>
            <a:t>' as a cutting-edge e-commerce platform hosted on Amazon Web Services (AWS), delivering a seamless shopping experience. Amazon Elastic Cloud Compute (EC2) will power our application for optimal performance and scalability, while Amazon Simple Storage Service (S3) ensures reliable storage of product data. Strict access controls will be implemented by AWS Identity and Access Management (IAM), protecting client data.
</a:t>
          </a:r>
          <a:endParaRPr lang="en-US" sz="1400" kern="1200" dirty="0"/>
        </a:p>
      </dsp:txBody>
      <dsp:txXfrm>
        <a:off x="2012393" y="126255"/>
        <a:ext cx="8200806" cy="1742332"/>
      </dsp:txXfrm>
    </dsp:sp>
    <dsp:sp modelId="{1D66E658-A698-40EC-9472-A79B857E1F73}">
      <dsp:nvSpPr>
        <dsp:cNvPr id="0" name=""/>
        <dsp:cNvSpPr/>
      </dsp:nvSpPr>
      <dsp:spPr>
        <a:xfrm>
          <a:off x="0" y="2171602"/>
          <a:ext cx="10213200" cy="174233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02EFC4-4536-4907-B72B-3C4B9565C75D}">
      <dsp:nvSpPr>
        <dsp:cNvPr id="0" name=""/>
        <dsp:cNvSpPr/>
      </dsp:nvSpPr>
      <dsp:spPr>
        <a:xfrm>
          <a:off x="527055" y="2563627"/>
          <a:ext cx="958282" cy="9582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6F6CE9-16B6-4301-9F38-AD8757B05E2D}">
      <dsp:nvSpPr>
        <dsp:cNvPr id="0" name=""/>
        <dsp:cNvSpPr/>
      </dsp:nvSpPr>
      <dsp:spPr>
        <a:xfrm>
          <a:off x="2012393" y="2171602"/>
          <a:ext cx="8200806" cy="1742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397" tIns="184397" rIns="184397" bIns="184397" numCol="1" spcCol="1270" anchor="ctr" anchorCtr="0">
          <a:noAutofit/>
        </a:bodyPr>
        <a:lstStyle/>
        <a:p>
          <a:pPr marL="0" lvl="0" indent="0" algn="l" defTabSz="622300">
            <a:lnSpc>
              <a:spcPct val="100000"/>
            </a:lnSpc>
            <a:spcBef>
              <a:spcPct val="0"/>
            </a:spcBef>
            <a:spcAft>
              <a:spcPct val="35000"/>
            </a:spcAft>
            <a:buNone/>
          </a:pPr>
          <a:r>
            <a:rPr lang="en-IN" sz="1400" kern="1200" dirty="0"/>
            <a:t>The integration of Amazon-S3, EC2 for content delivery. By leveraging AWS, '</a:t>
          </a:r>
          <a:r>
            <a:rPr lang="en-IN" sz="1400" kern="1200" dirty="0" err="1"/>
            <a:t>eKart</a:t>
          </a:r>
          <a:r>
            <a:rPr lang="en-IN" sz="1400" kern="1200" dirty="0"/>
            <a:t>’ website aims to create a secure and scalable shopping ecosystem, providing customers a delightful and efficient online retail experience.</a:t>
          </a:r>
          <a:endParaRPr lang="en-US" sz="1400" kern="1200" dirty="0"/>
        </a:p>
      </dsp:txBody>
      <dsp:txXfrm>
        <a:off x="2012393" y="2171602"/>
        <a:ext cx="8200806" cy="17423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A97120-F813-4C9A-8A3C-512683DBBD4C}">
      <dsp:nvSpPr>
        <dsp:cNvPr id="0" name=""/>
        <dsp:cNvSpPr/>
      </dsp:nvSpPr>
      <dsp:spPr>
        <a:xfrm>
          <a:off x="3492967" y="740663"/>
          <a:ext cx="1047763" cy="424539"/>
        </a:xfrm>
        <a:prstGeom prst="roundRect">
          <a:avLst>
            <a:gd name="adj" fmla="val 10000"/>
          </a:avLst>
        </a:prstGeom>
        <a:solidFill>
          <a:schemeClr val="bg1">
            <a:lumMod val="85000"/>
          </a:schemeClr>
        </a:solidFill>
        <a:ln>
          <a:solidFill>
            <a:schemeClr val="tx1"/>
          </a:solid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solidFill>
                <a:schemeClr val="tx1"/>
              </a:solidFill>
              <a:latin typeface="Times New Roman" panose="02020603050405020304" pitchFamily="18" charset="0"/>
              <a:cs typeface="Times New Roman" panose="02020603050405020304" pitchFamily="18" charset="0"/>
            </a:rPr>
            <a:t>EKART</a:t>
          </a:r>
        </a:p>
      </dsp:txBody>
      <dsp:txXfrm>
        <a:off x="3505401" y="753097"/>
        <a:ext cx="1022895" cy="399671"/>
      </dsp:txXfrm>
    </dsp:sp>
    <dsp:sp modelId="{D21B7AC8-8226-4D80-8D15-6C672BE318A8}">
      <dsp:nvSpPr>
        <dsp:cNvPr id="0" name=""/>
        <dsp:cNvSpPr/>
      </dsp:nvSpPr>
      <dsp:spPr>
        <a:xfrm>
          <a:off x="1694189" y="1165203"/>
          <a:ext cx="2322659" cy="279403"/>
        </a:xfrm>
        <a:custGeom>
          <a:avLst/>
          <a:gdLst/>
          <a:ahLst/>
          <a:cxnLst/>
          <a:rect l="0" t="0" r="0" b="0"/>
          <a:pathLst>
            <a:path>
              <a:moveTo>
                <a:pt x="2322659" y="0"/>
              </a:moveTo>
              <a:lnTo>
                <a:pt x="2322659" y="139701"/>
              </a:lnTo>
              <a:lnTo>
                <a:pt x="0" y="139701"/>
              </a:lnTo>
              <a:lnTo>
                <a:pt x="0" y="279403"/>
              </a:lnTo>
            </a:path>
          </a:pathLst>
        </a:custGeom>
        <a:noFill/>
        <a:ln w="10795"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62358370-8EC1-404D-9542-8E3D5A8517F9}">
      <dsp:nvSpPr>
        <dsp:cNvPr id="0" name=""/>
        <dsp:cNvSpPr/>
      </dsp:nvSpPr>
      <dsp:spPr>
        <a:xfrm>
          <a:off x="1081965" y="1444607"/>
          <a:ext cx="1224448" cy="467379"/>
        </a:xfrm>
        <a:prstGeom prst="roundRect">
          <a:avLst>
            <a:gd name="adj" fmla="val 10000"/>
          </a:avLst>
        </a:prstGeom>
        <a:solidFill>
          <a:schemeClr val="bg1">
            <a:lumMod val="85000"/>
          </a:schemeClr>
        </a:solidFill>
        <a:ln>
          <a:solidFill>
            <a:schemeClr val="tx1"/>
          </a:solid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solidFill>
                <a:schemeClr val="tx1"/>
              </a:solidFill>
              <a:latin typeface="Times New Roman" panose="02020603050405020304" pitchFamily="18" charset="0"/>
              <a:cs typeface="Times New Roman" panose="02020603050405020304" pitchFamily="18" charset="0"/>
            </a:rPr>
            <a:t>Web Application Deployment</a:t>
          </a:r>
        </a:p>
      </dsp:txBody>
      <dsp:txXfrm>
        <a:off x="1095654" y="1458296"/>
        <a:ext cx="1197070" cy="440001"/>
      </dsp:txXfrm>
    </dsp:sp>
    <dsp:sp modelId="{1CE9CDDA-A6B7-4492-AA56-618154DC0721}">
      <dsp:nvSpPr>
        <dsp:cNvPr id="0" name=""/>
        <dsp:cNvSpPr/>
      </dsp:nvSpPr>
      <dsp:spPr>
        <a:xfrm>
          <a:off x="546406" y="1911987"/>
          <a:ext cx="1147783" cy="279403"/>
        </a:xfrm>
        <a:custGeom>
          <a:avLst/>
          <a:gdLst/>
          <a:ahLst/>
          <a:cxnLst/>
          <a:rect l="0" t="0" r="0" b="0"/>
          <a:pathLst>
            <a:path>
              <a:moveTo>
                <a:pt x="1147783" y="0"/>
              </a:moveTo>
              <a:lnTo>
                <a:pt x="1147783" y="139701"/>
              </a:lnTo>
              <a:lnTo>
                <a:pt x="0" y="139701"/>
              </a:lnTo>
              <a:lnTo>
                <a:pt x="0" y="279403"/>
              </a:lnTo>
            </a:path>
          </a:pathLst>
        </a:custGeom>
        <a:noFill/>
        <a:ln w="10795"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B8210097-9AE8-4843-A1C5-A15DF01EFD2A}">
      <dsp:nvSpPr>
        <dsp:cNvPr id="0" name=""/>
        <dsp:cNvSpPr/>
      </dsp:nvSpPr>
      <dsp:spPr>
        <a:xfrm>
          <a:off x="94935" y="2191390"/>
          <a:ext cx="902941" cy="698509"/>
        </a:xfrm>
        <a:prstGeom prst="roundRect">
          <a:avLst>
            <a:gd name="adj" fmla="val 10000"/>
          </a:avLst>
        </a:prstGeom>
        <a:solidFill>
          <a:schemeClr val="bg1">
            <a:lumMod val="85000"/>
          </a:schemeClr>
        </a:solidFill>
        <a:ln>
          <a:solidFill>
            <a:schemeClr val="tx1"/>
          </a:solid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solidFill>
                <a:schemeClr val="tx1"/>
              </a:solidFill>
              <a:latin typeface="Times New Roman" panose="02020603050405020304" pitchFamily="18" charset="0"/>
              <a:cs typeface="Times New Roman" panose="02020603050405020304" pitchFamily="18" charset="0"/>
            </a:rPr>
            <a:t>Front End: HTML, CSS, Javascript</a:t>
          </a:r>
        </a:p>
      </dsp:txBody>
      <dsp:txXfrm>
        <a:off x="115394" y="2211849"/>
        <a:ext cx="862023" cy="657591"/>
      </dsp:txXfrm>
    </dsp:sp>
    <dsp:sp modelId="{047EF41A-096B-4A1B-8DC7-112280C25803}">
      <dsp:nvSpPr>
        <dsp:cNvPr id="0" name=""/>
        <dsp:cNvSpPr/>
      </dsp:nvSpPr>
      <dsp:spPr>
        <a:xfrm>
          <a:off x="1648469" y="1911987"/>
          <a:ext cx="91440" cy="279403"/>
        </a:xfrm>
        <a:custGeom>
          <a:avLst/>
          <a:gdLst/>
          <a:ahLst/>
          <a:cxnLst/>
          <a:rect l="0" t="0" r="0" b="0"/>
          <a:pathLst>
            <a:path>
              <a:moveTo>
                <a:pt x="45720" y="0"/>
              </a:moveTo>
              <a:lnTo>
                <a:pt x="45720" y="139701"/>
              </a:lnTo>
              <a:lnTo>
                <a:pt x="98920" y="139701"/>
              </a:lnTo>
              <a:lnTo>
                <a:pt x="98920" y="279403"/>
              </a:lnTo>
            </a:path>
          </a:pathLst>
        </a:custGeom>
        <a:noFill/>
        <a:ln w="10795"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88D0FF8-7554-4081-9534-56C4F93336EF}">
      <dsp:nvSpPr>
        <dsp:cNvPr id="0" name=""/>
        <dsp:cNvSpPr/>
      </dsp:nvSpPr>
      <dsp:spPr>
        <a:xfrm>
          <a:off x="1312206" y="2191390"/>
          <a:ext cx="870366" cy="698509"/>
        </a:xfrm>
        <a:prstGeom prst="roundRect">
          <a:avLst>
            <a:gd name="adj" fmla="val 10000"/>
          </a:avLst>
        </a:prstGeom>
        <a:solidFill>
          <a:schemeClr val="bg1">
            <a:lumMod val="85000"/>
          </a:schemeClr>
        </a:solidFill>
        <a:ln>
          <a:solidFill>
            <a:schemeClr val="tx1"/>
          </a:solid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solidFill>
                <a:schemeClr val="tx1"/>
              </a:solidFill>
              <a:latin typeface="Times New Roman" panose="02020603050405020304" pitchFamily="18" charset="0"/>
              <a:cs typeface="Times New Roman" panose="02020603050405020304" pitchFamily="18" charset="0"/>
            </a:rPr>
            <a:t>Business Logic for linking: PhP</a:t>
          </a:r>
        </a:p>
      </dsp:txBody>
      <dsp:txXfrm>
        <a:off x="1332665" y="2211849"/>
        <a:ext cx="829448" cy="657591"/>
      </dsp:txXfrm>
    </dsp:sp>
    <dsp:sp modelId="{43F83DAD-AFE9-4684-ACDF-752376CF5DC2}">
      <dsp:nvSpPr>
        <dsp:cNvPr id="0" name=""/>
        <dsp:cNvSpPr/>
      </dsp:nvSpPr>
      <dsp:spPr>
        <a:xfrm>
          <a:off x="1694189" y="1911987"/>
          <a:ext cx="1200983" cy="279403"/>
        </a:xfrm>
        <a:custGeom>
          <a:avLst/>
          <a:gdLst/>
          <a:ahLst/>
          <a:cxnLst/>
          <a:rect l="0" t="0" r="0" b="0"/>
          <a:pathLst>
            <a:path>
              <a:moveTo>
                <a:pt x="0" y="0"/>
              </a:moveTo>
              <a:lnTo>
                <a:pt x="0" y="139701"/>
              </a:lnTo>
              <a:lnTo>
                <a:pt x="1200983" y="139701"/>
              </a:lnTo>
              <a:lnTo>
                <a:pt x="1200983" y="279403"/>
              </a:lnTo>
            </a:path>
          </a:pathLst>
        </a:custGeom>
        <a:noFill/>
        <a:ln w="10795"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89B1455-EA2E-4E2A-83B7-95E92C57144E}">
      <dsp:nvSpPr>
        <dsp:cNvPr id="0" name=""/>
        <dsp:cNvSpPr/>
      </dsp:nvSpPr>
      <dsp:spPr>
        <a:xfrm>
          <a:off x="2496902" y="2191390"/>
          <a:ext cx="796541" cy="684469"/>
        </a:xfrm>
        <a:prstGeom prst="roundRect">
          <a:avLst>
            <a:gd name="adj" fmla="val 10000"/>
          </a:avLst>
        </a:prstGeom>
        <a:solidFill>
          <a:schemeClr val="bg1">
            <a:lumMod val="85000"/>
          </a:schemeClr>
        </a:solidFill>
        <a:ln>
          <a:solidFill>
            <a:schemeClr val="tx1"/>
          </a:solid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solidFill>
                <a:schemeClr val="tx1"/>
              </a:solidFill>
              <a:latin typeface="Times New Roman" panose="02020603050405020304" pitchFamily="18" charset="0"/>
              <a:cs typeface="Times New Roman" panose="02020603050405020304" pitchFamily="18" charset="0"/>
            </a:rPr>
            <a:t>Database: MySQL</a:t>
          </a:r>
        </a:p>
      </dsp:txBody>
      <dsp:txXfrm>
        <a:off x="2516949" y="2211437"/>
        <a:ext cx="756447" cy="644375"/>
      </dsp:txXfrm>
    </dsp:sp>
    <dsp:sp modelId="{06EE7716-1856-4F6A-A59B-1E70714BB9EF}">
      <dsp:nvSpPr>
        <dsp:cNvPr id="0" name=""/>
        <dsp:cNvSpPr/>
      </dsp:nvSpPr>
      <dsp:spPr>
        <a:xfrm>
          <a:off x="4016849" y="1165203"/>
          <a:ext cx="2411001" cy="279403"/>
        </a:xfrm>
        <a:custGeom>
          <a:avLst/>
          <a:gdLst/>
          <a:ahLst/>
          <a:cxnLst/>
          <a:rect l="0" t="0" r="0" b="0"/>
          <a:pathLst>
            <a:path>
              <a:moveTo>
                <a:pt x="0" y="0"/>
              </a:moveTo>
              <a:lnTo>
                <a:pt x="0" y="139701"/>
              </a:lnTo>
              <a:lnTo>
                <a:pt x="2411001" y="139701"/>
              </a:lnTo>
              <a:lnTo>
                <a:pt x="2411001" y="279403"/>
              </a:lnTo>
            </a:path>
          </a:pathLst>
        </a:custGeom>
        <a:noFill/>
        <a:ln w="10795"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E976593-82A6-44AC-8727-7871BE1DF454}">
      <dsp:nvSpPr>
        <dsp:cNvPr id="0" name=""/>
        <dsp:cNvSpPr/>
      </dsp:nvSpPr>
      <dsp:spPr>
        <a:xfrm>
          <a:off x="5903969" y="1444607"/>
          <a:ext cx="1047763" cy="461002"/>
        </a:xfrm>
        <a:prstGeom prst="roundRect">
          <a:avLst>
            <a:gd name="adj" fmla="val 10000"/>
          </a:avLst>
        </a:prstGeom>
        <a:solidFill>
          <a:schemeClr val="bg1">
            <a:lumMod val="85000"/>
          </a:schemeClr>
        </a:solidFill>
        <a:ln>
          <a:solidFill>
            <a:schemeClr val="tx1"/>
          </a:solid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solidFill>
                <a:schemeClr val="tx1"/>
              </a:solidFill>
              <a:latin typeface="Times New Roman" panose="02020603050405020304" pitchFamily="18" charset="0"/>
              <a:cs typeface="Times New Roman" panose="02020603050405020304" pitchFamily="18" charset="0"/>
            </a:rPr>
            <a:t>Cloud Deployment</a:t>
          </a:r>
        </a:p>
      </dsp:txBody>
      <dsp:txXfrm>
        <a:off x="5917471" y="1458109"/>
        <a:ext cx="1020759" cy="433998"/>
      </dsp:txXfrm>
    </dsp:sp>
    <dsp:sp modelId="{66D563FE-7F5B-4AA0-9756-7234F7FAD91A}">
      <dsp:nvSpPr>
        <dsp:cNvPr id="0" name=""/>
        <dsp:cNvSpPr/>
      </dsp:nvSpPr>
      <dsp:spPr>
        <a:xfrm>
          <a:off x="4085983" y="1905609"/>
          <a:ext cx="2341867" cy="279403"/>
        </a:xfrm>
        <a:custGeom>
          <a:avLst/>
          <a:gdLst/>
          <a:ahLst/>
          <a:cxnLst/>
          <a:rect l="0" t="0" r="0" b="0"/>
          <a:pathLst>
            <a:path>
              <a:moveTo>
                <a:pt x="2341867" y="0"/>
              </a:moveTo>
              <a:lnTo>
                <a:pt x="2341867" y="139701"/>
              </a:lnTo>
              <a:lnTo>
                <a:pt x="0" y="139701"/>
              </a:lnTo>
              <a:lnTo>
                <a:pt x="0" y="279403"/>
              </a:lnTo>
            </a:path>
          </a:pathLst>
        </a:custGeom>
        <a:noFill/>
        <a:ln w="10795"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BD555CA-E216-40A9-BF5F-6566D52E3FD2}">
      <dsp:nvSpPr>
        <dsp:cNvPr id="0" name=""/>
        <dsp:cNvSpPr/>
      </dsp:nvSpPr>
      <dsp:spPr>
        <a:xfrm>
          <a:off x="3607773" y="2185013"/>
          <a:ext cx="956419" cy="701701"/>
        </a:xfrm>
        <a:prstGeom prst="roundRect">
          <a:avLst>
            <a:gd name="adj" fmla="val 10000"/>
          </a:avLst>
        </a:prstGeom>
        <a:solidFill>
          <a:schemeClr val="bg1">
            <a:lumMod val="85000"/>
          </a:schemeClr>
        </a:solidFill>
        <a:ln>
          <a:solidFill>
            <a:schemeClr val="tx1"/>
          </a:solid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solidFill>
                <a:schemeClr val="tx1"/>
              </a:solidFill>
              <a:latin typeface="Times New Roman" panose="02020603050405020304" pitchFamily="18" charset="0"/>
              <a:cs typeface="Times New Roman" panose="02020603050405020304" pitchFamily="18" charset="0"/>
            </a:rPr>
            <a:t>Computng services - AWS EC2 (EBS Disk)</a:t>
          </a:r>
        </a:p>
      </dsp:txBody>
      <dsp:txXfrm>
        <a:off x="3628325" y="2205565"/>
        <a:ext cx="915315" cy="660597"/>
      </dsp:txXfrm>
    </dsp:sp>
    <dsp:sp modelId="{028A9E33-0D0A-4E76-B4A8-1024C2EF7F8B}">
      <dsp:nvSpPr>
        <dsp:cNvPr id="0" name=""/>
        <dsp:cNvSpPr/>
      </dsp:nvSpPr>
      <dsp:spPr>
        <a:xfrm>
          <a:off x="5301855" y="1905609"/>
          <a:ext cx="1125995" cy="279403"/>
        </a:xfrm>
        <a:custGeom>
          <a:avLst/>
          <a:gdLst/>
          <a:ahLst/>
          <a:cxnLst/>
          <a:rect l="0" t="0" r="0" b="0"/>
          <a:pathLst>
            <a:path>
              <a:moveTo>
                <a:pt x="1125995" y="0"/>
              </a:moveTo>
              <a:lnTo>
                <a:pt x="1125995" y="139701"/>
              </a:lnTo>
              <a:lnTo>
                <a:pt x="0" y="139701"/>
              </a:lnTo>
              <a:lnTo>
                <a:pt x="0" y="279403"/>
              </a:lnTo>
            </a:path>
          </a:pathLst>
        </a:custGeom>
        <a:noFill/>
        <a:ln w="10795"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741A16F9-A4D9-4AAE-8135-02CD45D9A60D}">
      <dsp:nvSpPr>
        <dsp:cNvPr id="0" name=""/>
        <dsp:cNvSpPr/>
      </dsp:nvSpPr>
      <dsp:spPr>
        <a:xfrm>
          <a:off x="4878522" y="2185013"/>
          <a:ext cx="846666" cy="589520"/>
        </a:xfrm>
        <a:prstGeom prst="roundRect">
          <a:avLst>
            <a:gd name="adj" fmla="val 10000"/>
          </a:avLst>
        </a:prstGeom>
        <a:solidFill>
          <a:schemeClr val="bg1">
            <a:lumMod val="85000"/>
          </a:schemeClr>
        </a:solidFill>
        <a:ln>
          <a:solidFill>
            <a:schemeClr val="tx1"/>
          </a:solid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solidFill>
                <a:schemeClr val="tx1"/>
              </a:solidFill>
              <a:latin typeface="Times New Roman" panose="02020603050405020304" pitchFamily="18" charset="0"/>
              <a:cs typeface="Times New Roman" panose="02020603050405020304" pitchFamily="18" charset="0"/>
            </a:rPr>
            <a:t>Storage </a:t>
          </a:r>
          <a:r>
            <a:rPr lang="en-IN" sz="900" kern="1200" dirty="0" err="1">
              <a:solidFill>
                <a:schemeClr val="tx1"/>
              </a:solidFill>
              <a:latin typeface="Times New Roman" panose="02020603050405020304" pitchFamily="18" charset="0"/>
              <a:cs typeface="Times New Roman" panose="02020603050405020304" pitchFamily="18" charset="0"/>
            </a:rPr>
            <a:t>Servive</a:t>
          </a:r>
          <a:r>
            <a:rPr lang="en-IN" sz="900" kern="1200" dirty="0">
              <a:solidFill>
                <a:schemeClr val="tx1"/>
              </a:solidFill>
              <a:latin typeface="Times New Roman" panose="02020603050405020304" pitchFamily="18" charset="0"/>
              <a:cs typeface="Times New Roman" panose="02020603050405020304" pitchFamily="18" charset="0"/>
            </a:rPr>
            <a:t>-AWS S3</a:t>
          </a:r>
        </a:p>
      </dsp:txBody>
      <dsp:txXfrm>
        <a:off x="4895788" y="2202279"/>
        <a:ext cx="812134" cy="554988"/>
      </dsp:txXfrm>
    </dsp:sp>
    <dsp:sp modelId="{8808A4E6-49B3-430D-A8BF-E904250F03EF}">
      <dsp:nvSpPr>
        <dsp:cNvPr id="0" name=""/>
        <dsp:cNvSpPr/>
      </dsp:nvSpPr>
      <dsp:spPr>
        <a:xfrm>
          <a:off x="6382131" y="1905609"/>
          <a:ext cx="91440" cy="279403"/>
        </a:xfrm>
        <a:custGeom>
          <a:avLst/>
          <a:gdLst/>
          <a:ahLst/>
          <a:cxnLst/>
          <a:rect l="0" t="0" r="0" b="0"/>
          <a:pathLst>
            <a:path>
              <a:moveTo>
                <a:pt x="45720" y="0"/>
              </a:moveTo>
              <a:lnTo>
                <a:pt x="45720" y="139701"/>
              </a:lnTo>
              <a:lnTo>
                <a:pt x="62541" y="139701"/>
              </a:lnTo>
              <a:lnTo>
                <a:pt x="62541" y="279403"/>
              </a:lnTo>
            </a:path>
          </a:pathLst>
        </a:custGeom>
        <a:noFill/>
        <a:ln w="10795"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A9F0CD3-569D-47EA-AECA-CC9804478E5C}">
      <dsp:nvSpPr>
        <dsp:cNvPr id="0" name=""/>
        <dsp:cNvSpPr/>
      </dsp:nvSpPr>
      <dsp:spPr>
        <a:xfrm>
          <a:off x="6039518" y="2185013"/>
          <a:ext cx="810309" cy="592405"/>
        </a:xfrm>
        <a:prstGeom prst="roundRect">
          <a:avLst>
            <a:gd name="adj" fmla="val 10000"/>
          </a:avLst>
        </a:prstGeom>
        <a:solidFill>
          <a:schemeClr val="bg1">
            <a:lumMod val="85000"/>
          </a:schemeClr>
        </a:solidFill>
        <a:ln>
          <a:solidFill>
            <a:schemeClr val="tx1"/>
          </a:solid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solidFill>
                <a:schemeClr val="tx1"/>
              </a:solidFill>
              <a:latin typeface="Times New Roman" panose="02020603050405020304" pitchFamily="18" charset="0"/>
              <a:cs typeface="Times New Roman" panose="02020603050405020304" pitchFamily="18" charset="0"/>
            </a:rPr>
            <a:t>Access Control- AWS IAM</a:t>
          </a:r>
        </a:p>
      </dsp:txBody>
      <dsp:txXfrm>
        <a:off x="6056869" y="2202364"/>
        <a:ext cx="775607" cy="557703"/>
      </dsp:txXfrm>
    </dsp:sp>
    <dsp:sp modelId="{A44DB394-1807-4BE7-A8F1-F1AA38411D9F}">
      <dsp:nvSpPr>
        <dsp:cNvPr id="0" name=""/>
        <dsp:cNvSpPr/>
      </dsp:nvSpPr>
      <dsp:spPr>
        <a:xfrm>
          <a:off x="6427851" y="1905609"/>
          <a:ext cx="1233579" cy="279403"/>
        </a:xfrm>
        <a:custGeom>
          <a:avLst/>
          <a:gdLst/>
          <a:ahLst/>
          <a:cxnLst/>
          <a:rect l="0" t="0" r="0" b="0"/>
          <a:pathLst>
            <a:path>
              <a:moveTo>
                <a:pt x="0" y="0"/>
              </a:moveTo>
              <a:lnTo>
                <a:pt x="0" y="139701"/>
              </a:lnTo>
              <a:lnTo>
                <a:pt x="1233579" y="139701"/>
              </a:lnTo>
              <a:lnTo>
                <a:pt x="1233579" y="279403"/>
              </a:lnTo>
            </a:path>
          </a:pathLst>
        </a:custGeom>
        <a:noFill/>
        <a:ln w="10795"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DE1E4B9D-0C7E-4B06-B099-CFF746141B5D}">
      <dsp:nvSpPr>
        <dsp:cNvPr id="0" name=""/>
        <dsp:cNvSpPr/>
      </dsp:nvSpPr>
      <dsp:spPr>
        <a:xfrm>
          <a:off x="7164156" y="2185013"/>
          <a:ext cx="994547" cy="546178"/>
        </a:xfrm>
        <a:prstGeom prst="roundRect">
          <a:avLst>
            <a:gd name="adj" fmla="val 10000"/>
          </a:avLst>
        </a:prstGeom>
        <a:solidFill>
          <a:schemeClr val="bg1">
            <a:lumMod val="85000"/>
          </a:schemeClr>
        </a:solidFill>
        <a:ln>
          <a:solidFill>
            <a:schemeClr val="tx1"/>
          </a:solid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solidFill>
                <a:schemeClr val="tx1"/>
              </a:solidFill>
              <a:latin typeface="Times New Roman" panose="02020603050405020304" pitchFamily="18" charset="0"/>
              <a:cs typeface="Times New Roman" panose="02020603050405020304" pitchFamily="18" charset="0"/>
            </a:rPr>
            <a:t>Monitoring Service-AWS Clound Watch</a:t>
          </a:r>
        </a:p>
      </dsp:txBody>
      <dsp:txXfrm>
        <a:off x="7180153" y="2201010"/>
        <a:ext cx="962553" cy="514184"/>
      </dsp:txXfrm>
    </dsp:sp>
    <dsp:sp modelId="{D311A401-13B4-4DB9-8D58-A2F3B69A2DA3}">
      <dsp:nvSpPr>
        <dsp:cNvPr id="0" name=""/>
        <dsp:cNvSpPr/>
      </dsp:nvSpPr>
      <dsp:spPr>
        <a:xfrm>
          <a:off x="6427851" y="1905609"/>
          <a:ext cx="2432630" cy="279403"/>
        </a:xfrm>
        <a:custGeom>
          <a:avLst/>
          <a:gdLst/>
          <a:ahLst/>
          <a:cxnLst/>
          <a:rect l="0" t="0" r="0" b="0"/>
          <a:pathLst>
            <a:path>
              <a:moveTo>
                <a:pt x="0" y="0"/>
              </a:moveTo>
              <a:lnTo>
                <a:pt x="0" y="139701"/>
              </a:lnTo>
              <a:lnTo>
                <a:pt x="2432630" y="139701"/>
              </a:lnTo>
              <a:lnTo>
                <a:pt x="2432630" y="279403"/>
              </a:lnTo>
            </a:path>
          </a:pathLst>
        </a:custGeom>
        <a:noFill/>
        <a:ln w="10795"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3D3BA83A-1B26-4122-8091-8BB2F1094A17}">
      <dsp:nvSpPr>
        <dsp:cNvPr id="0" name=""/>
        <dsp:cNvSpPr/>
      </dsp:nvSpPr>
      <dsp:spPr>
        <a:xfrm>
          <a:off x="8473033" y="2185013"/>
          <a:ext cx="774894" cy="553128"/>
        </a:xfrm>
        <a:prstGeom prst="roundRect">
          <a:avLst>
            <a:gd name="adj" fmla="val 10000"/>
          </a:avLst>
        </a:prstGeom>
        <a:solidFill>
          <a:schemeClr val="bg1">
            <a:lumMod val="85000"/>
          </a:schemeClr>
        </a:solidFill>
        <a:ln>
          <a:solidFill>
            <a:schemeClr val="tx1"/>
          </a:solid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solidFill>
                <a:schemeClr val="tx1"/>
              </a:solidFill>
              <a:latin typeface="Times New Roman" panose="02020603050405020304" pitchFamily="18" charset="0"/>
              <a:cs typeface="Times New Roman" panose="02020603050405020304" pitchFamily="18" charset="0"/>
            </a:rPr>
            <a:t>Notification Service-AWS SNS</a:t>
          </a:r>
        </a:p>
      </dsp:txBody>
      <dsp:txXfrm>
        <a:off x="8489234" y="2201214"/>
        <a:ext cx="742492" cy="5207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C72C87-C8FC-43CC-B14A-365F51CFFAFB}">
      <dsp:nvSpPr>
        <dsp:cNvPr id="0" name=""/>
        <dsp:cNvSpPr/>
      </dsp:nvSpPr>
      <dsp:spPr>
        <a:xfrm>
          <a:off x="135654" y="489"/>
          <a:ext cx="3107083" cy="1864249"/>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Amazon EC2: Provides scalable computing capacity in the cloud, enabling the running of virtual servers for various applications.</a:t>
          </a:r>
        </a:p>
      </dsp:txBody>
      <dsp:txXfrm>
        <a:off x="135654" y="489"/>
        <a:ext cx="3107083" cy="1864249"/>
      </dsp:txXfrm>
    </dsp:sp>
    <dsp:sp modelId="{B9381467-C5C3-4934-8F0A-718F987688C4}">
      <dsp:nvSpPr>
        <dsp:cNvPr id="0" name=""/>
        <dsp:cNvSpPr/>
      </dsp:nvSpPr>
      <dsp:spPr>
        <a:xfrm>
          <a:off x="3553445" y="489"/>
          <a:ext cx="3107083" cy="1864249"/>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Amazon S3: Offers scalable object storage, widely used for hosting static web content and backup.</a:t>
          </a:r>
        </a:p>
      </dsp:txBody>
      <dsp:txXfrm>
        <a:off x="3553445" y="489"/>
        <a:ext cx="3107083" cy="1864249"/>
      </dsp:txXfrm>
    </dsp:sp>
    <dsp:sp modelId="{38CC3026-A2C8-45B6-857D-A782E311EA1D}">
      <dsp:nvSpPr>
        <dsp:cNvPr id="0" name=""/>
        <dsp:cNvSpPr/>
      </dsp:nvSpPr>
      <dsp:spPr>
        <a:xfrm>
          <a:off x="6971237" y="489"/>
          <a:ext cx="3107083" cy="1864249"/>
        </a:xfrm>
        <a:prstGeom prst="rect">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Amazon EBS: Scalable block storage for use with EC2 instances, providing persistent block-level storage volumes.</a:t>
          </a:r>
        </a:p>
      </dsp:txBody>
      <dsp:txXfrm>
        <a:off x="6971237" y="489"/>
        <a:ext cx="3107083" cy="1864249"/>
      </dsp:txXfrm>
    </dsp:sp>
    <dsp:sp modelId="{23410AAA-15C3-4BBC-87DF-2403FF6FADA0}">
      <dsp:nvSpPr>
        <dsp:cNvPr id="0" name=""/>
        <dsp:cNvSpPr/>
      </dsp:nvSpPr>
      <dsp:spPr>
        <a:xfrm>
          <a:off x="135654" y="2175448"/>
          <a:ext cx="3107083" cy="1864249"/>
        </a:xfrm>
        <a:prstGeom prst="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Amazon IAM: Enables fine-grained control over access to services and resources, allowing management of users and groups.</a:t>
          </a:r>
        </a:p>
      </dsp:txBody>
      <dsp:txXfrm>
        <a:off x="135654" y="2175448"/>
        <a:ext cx="3107083" cy="1864249"/>
      </dsp:txXfrm>
    </dsp:sp>
    <dsp:sp modelId="{7DACFAB3-5DFD-4E0B-9559-CD8559F20F6A}">
      <dsp:nvSpPr>
        <dsp:cNvPr id="0" name=""/>
        <dsp:cNvSpPr/>
      </dsp:nvSpPr>
      <dsp:spPr>
        <a:xfrm>
          <a:off x="3553445" y="2175448"/>
          <a:ext cx="3107083" cy="1864249"/>
        </a:xfrm>
        <a:prstGeom prst="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Amazon SNS: A messaging service facilitating the distribution of messages such as email, SMS, or application alerts.</a:t>
          </a:r>
        </a:p>
      </dsp:txBody>
      <dsp:txXfrm>
        <a:off x="3553445" y="2175448"/>
        <a:ext cx="3107083" cy="1864249"/>
      </dsp:txXfrm>
    </dsp:sp>
    <dsp:sp modelId="{1AAF5571-9DE3-4BB3-9CD0-D07170D7229F}">
      <dsp:nvSpPr>
        <dsp:cNvPr id="0" name=""/>
        <dsp:cNvSpPr/>
      </dsp:nvSpPr>
      <dsp:spPr>
        <a:xfrm>
          <a:off x="6971237" y="2175448"/>
          <a:ext cx="3107083" cy="1864249"/>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Amazon CloudWatch: A monitoring web service that provides insights and monitoring data for applications.</a:t>
          </a:r>
        </a:p>
      </dsp:txBody>
      <dsp:txXfrm>
        <a:off x="6971237" y="2175448"/>
        <a:ext cx="3107083" cy="186424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7/10/2024</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91200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7/10/2024</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324966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7/10/2024</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224702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7/10/2024</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02138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7/10/2024</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4316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7/10/2024</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536993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7/10/2024</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408387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7/10/2024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198650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7/10/2024</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353158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7/10/2024</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7528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7/10/2024</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9630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7/10/2024</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195845327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02" r:id="rId5"/>
    <p:sldLayoutId id="2147483707" r:id="rId6"/>
    <p:sldLayoutId id="2147483703" r:id="rId7"/>
    <p:sldLayoutId id="2147483704" r:id="rId8"/>
    <p:sldLayoutId id="2147483705" r:id="rId9"/>
    <p:sldLayoutId id="2147483706" r:id="rId10"/>
    <p:sldLayoutId id="2147483708"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4CA2EAD-E7C7-4F64-924A-52D34FD75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9A29C-F50F-5660-AE08-BF999C2D3C06}"/>
              </a:ext>
            </a:extLst>
          </p:cNvPr>
          <p:cNvSpPr>
            <a:spLocks noGrp="1"/>
          </p:cNvSpPr>
          <p:nvPr>
            <p:ph type="ctrTitle"/>
          </p:nvPr>
        </p:nvSpPr>
        <p:spPr>
          <a:xfrm>
            <a:off x="4874387" y="2113641"/>
            <a:ext cx="6307200" cy="2630717"/>
          </a:xfrm>
        </p:spPr>
        <p:txBody>
          <a:bodyPr>
            <a:normAutofit fontScale="90000"/>
          </a:bodyPr>
          <a:lstStyle/>
          <a:p>
            <a:r>
              <a:rPr lang="en-IN" dirty="0" err="1"/>
              <a:t>eKart</a:t>
            </a:r>
            <a:r>
              <a:rPr lang="en-IN" dirty="0"/>
              <a:t>: A Cloud-Based </a:t>
            </a:r>
            <a:br>
              <a:rPr lang="en-IN" dirty="0"/>
            </a:br>
            <a:r>
              <a:rPr lang="en-IN" dirty="0"/>
              <a:t>E-commerce Platform for Shopping deployed on AWS</a:t>
            </a:r>
            <a:br>
              <a:rPr lang="en-IN" dirty="0"/>
            </a:br>
            <a:endParaRPr lang="en-IN" dirty="0"/>
          </a:p>
        </p:txBody>
      </p:sp>
      <p:pic>
        <p:nvPicPr>
          <p:cNvPr id="14" name="Picture 13" descr="Vector background of vibrant colors splashing">
            <a:extLst>
              <a:ext uri="{FF2B5EF4-FFF2-40B4-BE49-F238E27FC236}">
                <a16:creationId xmlns:a16="http://schemas.microsoft.com/office/drawing/2014/main" id="{ACA54851-81E5-1BC9-A768-C91093388881}"/>
              </a:ext>
            </a:extLst>
          </p:cNvPr>
          <p:cNvPicPr>
            <a:picLocks noChangeAspect="1"/>
          </p:cNvPicPr>
          <p:nvPr/>
        </p:nvPicPr>
        <p:blipFill rotWithShape="1">
          <a:blip r:embed="rId2"/>
          <a:srcRect l="36458" r="25228" b="-1"/>
          <a:stretch/>
        </p:blipFill>
        <p:spPr>
          <a:xfrm>
            <a:off x="20" y="10"/>
            <a:ext cx="3863955" cy="6857989"/>
          </a:xfrm>
          <a:prstGeom prst="rect">
            <a:avLst/>
          </a:prstGeom>
        </p:spPr>
      </p:pic>
      <p:cxnSp>
        <p:nvCxnSpPr>
          <p:cNvPr id="15" name="Straight Connector 14">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9575"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297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A1EED40-D4CA-9BD9-F22F-224357ACC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13" y="1271588"/>
            <a:ext cx="9477375" cy="43148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7B2EE99-DBC0-0F2C-4C1E-7944759A195D}"/>
              </a:ext>
            </a:extLst>
          </p:cNvPr>
          <p:cNvSpPr txBox="1"/>
          <p:nvPr/>
        </p:nvSpPr>
        <p:spPr>
          <a:xfrm>
            <a:off x="2448560" y="257294"/>
            <a:ext cx="7294880" cy="584775"/>
          </a:xfrm>
          <a:prstGeom prst="rect">
            <a:avLst/>
          </a:prstGeom>
          <a:noFill/>
        </p:spPr>
        <p:txBody>
          <a:bodyPr wrap="square">
            <a:spAutoFit/>
          </a:bodyPr>
          <a:lstStyle/>
          <a:p>
            <a:pPr algn="ctr"/>
            <a:r>
              <a:rPr lang="en-US" sz="3200" dirty="0"/>
              <a:t>SNS(Notification Service)</a:t>
            </a:r>
            <a:endParaRPr lang="en-IN" sz="3200" dirty="0"/>
          </a:p>
        </p:txBody>
      </p:sp>
    </p:spTree>
    <p:extLst>
      <p:ext uri="{BB962C8B-B14F-4D97-AF65-F5344CB8AC3E}">
        <p14:creationId xmlns:p14="http://schemas.microsoft.com/office/powerpoint/2010/main" val="3987000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FF0CB17-F010-5F14-8425-53C605DA6D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 y="1180629"/>
            <a:ext cx="11144250" cy="494235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0C040BC-CC58-03DF-4877-506F417643CE}"/>
              </a:ext>
            </a:extLst>
          </p:cNvPr>
          <p:cNvSpPr txBox="1"/>
          <p:nvPr/>
        </p:nvSpPr>
        <p:spPr>
          <a:xfrm>
            <a:off x="3048000" y="169440"/>
            <a:ext cx="6096000" cy="646331"/>
          </a:xfrm>
          <a:prstGeom prst="rect">
            <a:avLst/>
          </a:prstGeom>
          <a:noFill/>
        </p:spPr>
        <p:txBody>
          <a:bodyPr wrap="square">
            <a:spAutoFit/>
          </a:bodyPr>
          <a:lstStyle/>
          <a:p>
            <a:pPr algn="ctr"/>
            <a:r>
              <a:rPr lang="en-US" sz="3600" dirty="0"/>
              <a:t>SNS(Gmail Notification)</a:t>
            </a:r>
            <a:endParaRPr lang="en-IN" sz="3600" dirty="0"/>
          </a:p>
        </p:txBody>
      </p:sp>
    </p:spTree>
    <p:extLst>
      <p:ext uri="{BB962C8B-B14F-4D97-AF65-F5344CB8AC3E}">
        <p14:creationId xmlns:p14="http://schemas.microsoft.com/office/powerpoint/2010/main" val="133646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882A0E-F57D-4523-3BED-EF62415A3832}"/>
              </a:ext>
            </a:extLst>
          </p:cNvPr>
          <p:cNvSpPr txBox="1"/>
          <p:nvPr/>
        </p:nvSpPr>
        <p:spPr>
          <a:xfrm>
            <a:off x="3037840" y="458410"/>
            <a:ext cx="6096000" cy="646331"/>
          </a:xfrm>
          <a:prstGeom prst="rect">
            <a:avLst/>
          </a:prstGeom>
          <a:noFill/>
        </p:spPr>
        <p:txBody>
          <a:bodyPr wrap="square">
            <a:spAutoFit/>
          </a:bodyPr>
          <a:lstStyle/>
          <a:p>
            <a:pPr algn="ctr"/>
            <a:r>
              <a:rPr lang="en-US" sz="3600" dirty="0"/>
              <a:t>Benefits Of Integration</a:t>
            </a:r>
            <a:endParaRPr lang="en-IN" sz="3600" dirty="0"/>
          </a:p>
        </p:txBody>
      </p:sp>
      <p:sp>
        <p:nvSpPr>
          <p:cNvPr id="27" name="TextBox 26">
            <a:extLst>
              <a:ext uri="{FF2B5EF4-FFF2-40B4-BE49-F238E27FC236}">
                <a16:creationId xmlns:a16="http://schemas.microsoft.com/office/drawing/2014/main" id="{6DF07D66-1FA0-0F8F-7EBE-76225770CFB1}"/>
              </a:ext>
            </a:extLst>
          </p:cNvPr>
          <p:cNvSpPr txBox="1"/>
          <p:nvPr/>
        </p:nvSpPr>
        <p:spPr>
          <a:xfrm>
            <a:off x="555812" y="1659831"/>
            <a:ext cx="10981764" cy="3693319"/>
          </a:xfrm>
          <a:prstGeom prst="rect">
            <a:avLst/>
          </a:prstGeom>
          <a:noFill/>
        </p:spPr>
        <p:txBody>
          <a:bodyPr wrap="square">
            <a:spAutoFit/>
          </a:bodyPr>
          <a:lstStyle/>
          <a:p>
            <a:pPr marL="285750" indent="-285750" algn="l">
              <a:buFont typeface="Wingdings" panose="05000000000000000000" pitchFamily="2" charset="2"/>
              <a:buChar char="Ø"/>
            </a:pPr>
            <a:r>
              <a:rPr lang="en-IN" b="1" i="0" dirty="0">
                <a:solidFill>
                  <a:srgbClr val="374151"/>
                </a:solidFill>
                <a:effectLst/>
                <a:latin typeface="Söhne"/>
              </a:rPr>
              <a:t>Integration for Scalability and User Experience:</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Unique functionalities within the cloud-deployed application ensure scalability and a seamless user experience in dynamic environments.</a:t>
            </a:r>
          </a:p>
          <a:p>
            <a:pPr lvl="1" algn="l"/>
            <a:endParaRPr lang="en-IN" b="0" i="0" dirty="0">
              <a:solidFill>
                <a:srgbClr val="374151"/>
              </a:solidFill>
              <a:effectLst/>
              <a:latin typeface="Söhne"/>
            </a:endParaRPr>
          </a:p>
          <a:p>
            <a:pPr marL="285750" indent="-285750" algn="l">
              <a:buFont typeface="Wingdings" panose="05000000000000000000" pitchFamily="2" charset="2"/>
              <a:buChar char="Ø"/>
            </a:pPr>
            <a:r>
              <a:rPr lang="en-IN" b="1" i="0" dirty="0">
                <a:solidFill>
                  <a:srgbClr val="374151"/>
                </a:solidFill>
                <a:effectLst/>
                <a:latin typeface="Söhne"/>
              </a:rPr>
              <a:t>Enhanced Security with Amazon IAM:</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Amazon IAM provides fine-grained control over resource access.</a:t>
            </a:r>
          </a:p>
          <a:p>
            <a:pPr marL="742950" lvl="1" indent="-285750" algn="l">
              <a:buFont typeface="Arial" panose="020B0604020202020204" pitchFamily="34" charset="0"/>
              <a:buChar char="•"/>
            </a:pPr>
            <a:r>
              <a:rPr lang="en-IN" b="0" i="0" dirty="0">
                <a:solidFill>
                  <a:srgbClr val="374151"/>
                </a:solidFill>
                <a:effectLst/>
                <a:latin typeface="Söhne"/>
              </a:rPr>
              <a:t>Ensures secure protection of sensitive </a:t>
            </a:r>
            <a:r>
              <a:rPr lang="en-IN" b="0" i="0" dirty="0" err="1">
                <a:solidFill>
                  <a:srgbClr val="374151"/>
                </a:solidFill>
                <a:effectLst/>
                <a:latin typeface="Söhne"/>
              </a:rPr>
              <a:t>eKart</a:t>
            </a:r>
            <a:r>
              <a:rPr lang="en-IN" b="0" i="0" dirty="0">
                <a:solidFill>
                  <a:srgbClr val="374151"/>
                </a:solidFill>
                <a:effectLst/>
                <a:latin typeface="Söhne"/>
              </a:rPr>
              <a:t> data.</a:t>
            </a:r>
          </a:p>
          <a:p>
            <a:pPr marL="742950" lvl="1" indent="-285750" algn="l">
              <a:buFont typeface="Arial" panose="020B0604020202020204" pitchFamily="34" charset="0"/>
              <a:buChar char="•"/>
            </a:pPr>
            <a:r>
              <a:rPr lang="en-IN" b="0" i="0" dirty="0">
                <a:solidFill>
                  <a:srgbClr val="374151"/>
                </a:solidFill>
                <a:effectLst/>
                <a:latin typeface="Söhne"/>
              </a:rPr>
              <a:t>Enables precise management of access permissions for users and groups, reducing the risk of unauthorized access.</a:t>
            </a:r>
          </a:p>
          <a:p>
            <a:pPr marL="742950" lvl="1" indent="-285750" algn="l">
              <a:buFont typeface="Arial" panose="020B0604020202020204" pitchFamily="34" charset="0"/>
              <a:buChar char="•"/>
            </a:pPr>
            <a:endParaRPr lang="en-IN" b="0" i="0" dirty="0">
              <a:solidFill>
                <a:srgbClr val="374151"/>
              </a:solidFill>
              <a:effectLst/>
              <a:latin typeface="Söhne"/>
            </a:endParaRPr>
          </a:p>
          <a:p>
            <a:pPr marL="285750" indent="-285750" algn="l">
              <a:buFont typeface="Wingdings" panose="05000000000000000000" pitchFamily="2" charset="2"/>
              <a:buChar char="Ø"/>
            </a:pPr>
            <a:r>
              <a:rPr lang="en-IN" b="1" i="0" dirty="0">
                <a:solidFill>
                  <a:srgbClr val="374151"/>
                </a:solidFill>
                <a:effectLst/>
                <a:latin typeface="Söhne"/>
              </a:rPr>
              <a:t>Cost Efficiency with Pay-as-You-Go:</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Cloud platforms offer a pay-as-you-go model.</a:t>
            </a:r>
          </a:p>
          <a:p>
            <a:pPr marL="742950" lvl="1" indent="-285750" algn="l">
              <a:buFont typeface="Arial" panose="020B0604020202020204" pitchFamily="34" charset="0"/>
              <a:buChar char="•"/>
            </a:pPr>
            <a:r>
              <a:rPr lang="en-IN" b="0" i="0" dirty="0">
                <a:solidFill>
                  <a:srgbClr val="374151"/>
                </a:solidFill>
                <a:effectLst/>
                <a:latin typeface="Söhne"/>
              </a:rPr>
              <a:t>Enables </a:t>
            </a:r>
            <a:r>
              <a:rPr lang="en-IN" b="0" i="0" dirty="0" err="1">
                <a:solidFill>
                  <a:srgbClr val="374151"/>
                </a:solidFill>
                <a:effectLst/>
                <a:latin typeface="Söhne"/>
              </a:rPr>
              <a:t>eKart</a:t>
            </a:r>
            <a:r>
              <a:rPr lang="en-IN" b="0" i="0" dirty="0">
                <a:solidFill>
                  <a:srgbClr val="374151"/>
                </a:solidFill>
                <a:effectLst/>
                <a:latin typeface="Söhne"/>
              </a:rPr>
              <a:t> to optimize costs by paying only for consumed resources.</a:t>
            </a:r>
          </a:p>
        </p:txBody>
      </p:sp>
    </p:spTree>
    <p:extLst>
      <p:ext uri="{BB962C8B-B14F-4D97-AF65-F5344CB8AC3E}">
        <p14:creationId xmlns:p14="http://schemas.microsoft.com/office/powerpoint/2010/main" val="1059370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C50967-86AB-4446-C309-723B7D14E49C}"/>
              </a:ext>
            </a:extLst>
          </p:cNvPr>
          <p:cNvSpPr txBox="1"/>
          <p:nvPr/>
        </p:nvSpPr>
        <p:spPr>
          <a:xfrm>
            <a:off x="1239417" y="1582340"/>
            <a:ext cx="9713166" cy="4247317"/>
          </a:xfrm>
          <a:prstGeom prst="rect">
            <a:avLst/>
          </a:prstGeom>
          <a:noFill/>
        </p:spPr>
        <p:txBody>
          <a:bodyPr wrap="square">
            <a:spAutoFit/>
          </a:bodyPr>
          <a:lstStyle/>
          <a:p>
            <a:pPr marL="285750" indent="-285750" algn="l">
              <a:buFont typeface="Wingdings" panose="05000000000000000000" pitchFamily="2" charset="2"/>
              <a:buChar char="Ø"/>
            </a:pPr>
            <a:r>
              <a:rPr lang="en-IN" b="1" i="0" dirty="0">
                <a:solidFill>
                  <a:srgbClr val="374151"/>
                </a:solidFill>
                <a:effectLst/>
                <a:latin typeface="Söhne"/>
              </a:rPr>
              <a:t>Reliability:</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Cloud integration with AWS ensures robust infrastructure.</a:t>
            </a:r>
          </a:p>
          <a:p>
            <a:pPr marL="742950" lvl="1" indent="-285750" algn="l">
              <a:buFont typeface="Arial" panose="020B0604020202020204" pitchFamily="34" charset="0"/>
              <a:buChar char="•"/>
            </a:pPr>
            <a:r>
              <a:rPr lang="en-IN" b="0" i="0" dirty="0">
                <a:solidFill>
                  <a:srgbClr val="374151"/>
                </a:solidFill>
                <a:effectLst/>
                <a:latin typeface="Söhne"/>
              </a:rPr>
              <a:t>Minimizes downtime for continuous service availability.</a:t>
            </a:r>
          </a:p>
          <a:p>
            <a:pPr marL="742950" lvl="1" indent="-285750" algn="l">
              <a:buFont typeface="Arial" panose="020B0604020202020204" pitchFamily="34" charset="0"/>
              <a:buChar char="•"/>
            </a:pPr>
            <a:r>
              <a:rPr lang="en-IN" b="0" i="0" dirty="0">
                <a:solidFill>
                  <a:srgbClr val="374151"/>
                </a:solidFill>
                <a:effectLst/>
                <a:latin typeface="Söhne"/>
              </a:rPr>
              <a:t>Crucial for an online shopping platform where seamless access is expected.</a:t>
            </a:r>
          </a:p>
          <a:p>
            <a:pPr marL="742950" lvl="1" indent="-285750" algn="l">
              <a:buFont typeface="Arial" panose="020B0604020202020204" pitchFamily="34" charset="0"/>
              <a:buChar char="•"/>
            </a:pPr>
            <a:endParaRPr lang="en-IN" b="0" i="0" dirty="0">
              <a:solidFill>
                <a:srgbClr val="374151"/>
              </a:solidFill>
              <a:effectLst/>
              <a:latin typeface="Söhne"/>
            </a:endParaRPr>
          </a:p>
          <a:p>
            <a:pPr marL="285750" indent="-285750" algn="l">
              <a:buFont typeface="Wingdings" panose="05000000000000000000" pitchFamily="2" charset="2"/>
              <a:buChar char="Ø"/>
            </a:pPr>
            <a:r>
              <a:rPr lang="en-IN" b="1" i="0" dirty="0">
                <a:solidFill>
                  <a:srgbClr val="374151"/>
                </a:solidFill>
                <a:effectLst/>
                <a:latin typeface="Söhne"/>
              </a:rPr>
              <a:t>Flexibility:</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Cloud-based setup adapts to changing e-commerce demands.</a:t>
            </a:r>
          </a:p>
          <a:p>
            <a:pPr marL="742950" lvl="1" indent="-285750" algn="l">
              <a:buFont typeface="Arial" panose="020B0604020202020204" pitchFamily="34" charset="0"/>
              <a:buChar char="•"/>
            </a:pPr>
            <a:r>
              <a:rPr lang="en-IN" b="0" i="0" dirty="0">
                <a:solidFill>
                  <a:srgbClr val="374151"/>
                </a:solidFill>
                <a:effectLst/>
                <a:latin typeface="Söhne"/>
              </a:rPr>
              <a:t>Enables easy accommodation of new features or modifications.</a:t>
            </a:r>
          </a:p>
          <a:p>
            <a:pPr marL="742950" lvl="1" indent="-285750" algn="l">
              <a:buFont typeface="Arial" panose="020B0604020202020204" pitchFamily="34" charset="0"/>
              <a:buChar char="•"/>
            </a:pPr>
            <a:r>
              <a:rPr lang="en-IN" b="0" i="0" dirty="0">
                <a:solidFill>
                  <a:srgbClr val="374151"/>
                </a:solidFill>
                <a:effectLst/>
                <a:latin typeface="Söhne"/>
              </a:rPr>
              <a:t>Responds to evolving customer preferences and business requirements.</a:t>
            </a:r>
          </a:p>
          <a:p>
            <a:pPr marL="742950" lvl="1" indent="-285750" algn="l">
              <a:buFont typeface="Arial" panose="020B0604020202020204" pitchFamily="34" charset="0"/>
              <a:buChar char="•"/>
            </a:pPr>
            <a:endParaRPr lang="en-IN" b="0" i="0" dirty="0">
              <a:solidFill>
                <a:srgbClr val="374151"/>
              </a:solidFill>
              <a:effectLst/>
              <a:latin typeface="Söhne"/>
            </a:endParaRPr>
          </a:p>
          <a:p>
            <a:pPr marL="285750" indent="-285750" algn="l">
              <a:buFont typeface="Wingdings" panose="05000000000000000000" pitchFamily="2" charset="2"/>
              <a:buChar char="Ø"/>
            </a:pPr>
            <a:r>
              <a:rPr lang="en-IN" b="1" i="0" dirty="0">
                <a:solidFill>
                  <a:srgbClr val="374151"/>
                </a:solidFill>
                <a:effectLst/>
                <a:latin typeface="Söhne"/>
              </a:rPr>
              <a:t>Automatic Updates:</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Cloud platforms provide automated updates and maintenance.</a:t>
            </a:r>
          </a:p>
          <a:p>
            <a:pPr marL="742950" lvl="1" indent="-285750" algn="l">
              <a:buFont typeface="Arial" panose="020B0604020202020204" pitchFamily="34" charset="0"/>
              <a:buChar char="•"/>
            </a:pPr>
            <a:r>
              <a:rPr lang="en-IN" b="0" i="0" dirty="0">
                <a:solidFill>
                  <a:srgbClr val="374151"/>
                </a:solidFill>
                <a:effectLst/>
                <a:latin typeface="Söhne"/>
              </a:rPr>
              <a:t>Ensures e-Kart shopping site stays current with the latest features and security enhancements.</a:t>
            </a:r>
          </a:p>
          <a:p>
            <a:pPr marL="742950" lvl="1" indent="-285750" algn="l">
              <a:buFont typeface="Arial" panose="020B0604020202020204" pitchFamily="34" charset="0"/>
              <a:buChar char="•"/>
            </a:pPr>
            <a:r>
              <a:rPr lang="en-IN" b="0" i="0" dirty="0">
                <a:solidFill>
                  <a:srgbClr val="374151"/>
                </a:solidFill>
                <a:effectLst/>
                <a:latin typeface="Söhne"/>
              </a:rPr>
              <a:t>Maintains a secure and up-to-date online shopping experience for users.</a:t>
            </a:r>
          </a:p>
          <a:p>
            <a:pPr marL="285750" indent="-285750" algn="l">
              <a:buFont typeface="Wingdings" panose="05000000000000000000" pitchFamily="2" charset="2"/>
              <a:buChar char="Ø"/>
            </a:pPr>
            <a:endParaRPr lang="en-IN" b="0" i="0" dirty="0">
              <a:solidFill>
                <a:srgbClr val="374151"/>
              </a:solidFill>
              <a:effectLst/>
              <a:latin typeface="+mj-lt"/>
            </a:endParaRPr>
          </a:p>
        </p:txBody>
      </p:sp>
      <p:sp>
        <p:nvSpPr>
          <p:cNvPr id="6" name="TextBox 5">
            <a:extLst>
              <a:ext uri="{FF2B5EF4-FFF2-40B4-BE49-F238E27FC236}">
                <a16:creationId xmlns:a16="http://schemas.microsoft.com/office/drawing/2014/main" id="{9D45A451-8944-58F9-C39D-7D2A811EADF9}"/>
              </a:ext>
            </a:extLst>
          </p:cNvPr>
          <p:cNvSpPr txBox="1"/>
          <p:nvPr/>
        </p:nvSpPr>
        <p:spPr>
          <a:xfrm>
            <a:off x="2580640" y="479474"/>
            <a:ext cx="6868160" cy="646331"/>
          </a:xfrm>
          <a:prstGeom prst="rect">
            <a:avLst/>
          </a:prstGeom>
          <a:noFill/>
        </p:spPr>
        <p:txBody>
          <a:bodyPr wrap="square">
            <a:spAutoFit/>
          </a:bodyPr>
          <a:lstStyle/>
          <a:p>
            <a:pPr algn="ctr"/>
            <a:r>
              <a:rPr lang="en-US" sz="3600" dirty="0"/>
              <a:t>Benefits Of Integration</a:t>
            </a:r>
            <a:endParaRPr lang="en-IN" sz="3600" dirty="0"/>
          </a:p>
        </p:txBody>
      </p:sp>
    </p:spTree>
    <p:extLst>
      <p:ext uri="{BB962C8B-B14F-4D97-AF65-F5344CB8AC3E}">
        <p14:creationId xmlns:p14="http://schemas.microsoft.com/office/powerpoint/2010/main" val="3733966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C50967-86AB-4446-C309-723B7D14E49C}"/>
              </a:ext>
            </a:extLst>
          </p:cNvPr>
          <p:cNvSpPr txBox="1"/>
          <p:nvPr/>
        </p:nvSpPr>
        <p:spPr>
          <a:xfrm>
            <a:off x="1158137" y="1959429"/>
            <a:ext cx="9713166" cy="3970318"/>
          </a:xfrm>
          <a:prstGeom prst="rect">
            <a:avLst/>
          </a:prstGeom>
          <a:noFill/>
        </p:spPr>
        <p:txBody>
          <a:bodyPr wrap="square">
            <a:spAutoFit/>
          </a:bodyPr>
          <a:lstStyle/>
          <a:p>
            <a:pPr marL="285750" indent="-285750" algn="l">
              <a:buFont typeface="Wingdings" panose="05000000000000000000" pitchFamily="2" charset="2"/>
              <a:buChar char="Ø"/>
            </a:pPr>
            <a:r>
              <a:rPr lang="en-IN" b="1" i="0" dirty="0">
                <a:solidFill>
                  <a:srgbClr val="374151"/>
                </a:solidFill>
                <a:effectLst/>
                <a:latin typeface="Söhne"/>
              </a:rPr>
              <a:t>Global Accessibility:</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Cloud deployment allows users to access </a:t>
            </a:r>
            <a:r>
              <a:rPr lang="en-IN" b="0" i="0" dirty="0" err="1">
                <a:solidFill>
                  <a:srgbClr val="374151"/>
                </a:solidFill>
                <a:effectLst/>
                <a:latin typeface="Söhne"/>
              </a:rPr>
              <a:t>eKart</a:t>
            </a:r>
            <a:r>
              <a:rPr lang="en-IN" b="0" i="0" dirty="0">
                <a:solidFill>
                  <a:srgbClr val="374151"/>
                </a:solidFill>
                <a:effectLst/>
                <a:latin typeface="Söhne"/>
              </a:rPr>
              <a:t> shopping site globally.</a:t>
            </a:r>
          </a:p>
          <a:p>
            <a:pPr marL="742950" lvl="1" indent="-285750" algn="l">
              <a:buFont typeface="Arial" panose="020B0604020202020204" pitchFamily="34" charset="0"/>
              <a:buChar char="•"/>
            </a:pPr>
            <a:r>
              <a:rPr lang="en-IN" b="0" i="0" dirty="0">
                <a:solidFill>
                  <a:srgbClr val="374151"/>
                </a:solidFill>
                <a:effectLst/>
                <a:latin typeface="Söhne"/>
              </a:rPr>
              <a:t>Enhances reach and user base.</a:t>
            </a:r>
          </a:p>
          <a:p>
            <a:pPr marL="742950" lvl="1" indent="-285750" algn="l">
              <a:buFont typeface="Arial" panose="020B0604020202020204" pitchFamily="34" charset="0"/>
              <a:buChar char="•"/>
            </a:pPr>
            <a:r>
              <a:rPr lang="en-IN" b="0" i="0" dirty="0">
                <a:solidFill>
                  <a:srgbClr val="374151"/>
                </a:solidFill>
                <a:effectLst/>
                <a:latin typeface="Söhne"/>
              </a:rPr>
              <a:t>Caters to a diverse customer demographic.</a:t>
            </a:r>
          </a:p>
          <a:p>
            <a:pPr marL="742950" lvl="1" indent="-285750" algn="l">
              <a:buFont typeface="Arial" panose="020B0604020202020204" pitchFamily="34" charset="0"/>
              <a:buChar char="•"/>
            </a:pPr>
            <a:endParaRPr lang="en-IN" b="0" i="0" dirty="0">
              <a:solidFill>
                <a:srgbClr val="374151"/>
              </a:solidFill>
              <a:effectLst/>
              <a:latin typeface="Söhne"/>
            </a:endParaRPr>
          </a:p>
          <a:p>
            <a:pPr marL="285750" indent="-285750" algn="l">
              <a:buFont typeface="Wingdings" panose="05000000000000000000" pitchFamily="2" charset="2"/>
              <a:buChar char="Ø"/>
            </a:pPr>
            <a:r>
              <a:rPr lang="en-IN" b="1" i="0" dirty="0">
                <a:solidFill>
                  <a:srgbClr val="374151"/>
                </a:solidFill>
                <a:effectLst/>
                <a:latin typeface="Söhne"/>
              </a:rPr>
              <a:t>Collaboration:</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Cloud platforms support collaborative tools for </a:t>
            </a:r>
            <a:r>
              <a:rPr lang="en-IN" b="0" i="0" dirty="0" err="1">
                <a:solidFill>
                  <a:srgbClr val="374151"/>
                </a:solidFill>
                <a:effectLst/>
                <a:latin typeface="Söhne"/>
              </a:rPr>
              <a:t>eKart</a:t>
            </a:r>
            <a:r>
              <a:rPr lang="en-IN" b="0" i="0" dirty="0">
                <a:solidFill>
                  <a:srgbClr val="374151"/>
                </a:solidFill>
                <a:effectLst/>
                <a:latin typeface="Söhne"/>
              </a:rPr>
              <a:t> staff and vendors.</a:t>
            </a:r>
          </a:p>
          <a:p>
            <a:pPr marL="742950" lvl="1" indent="-285750" algn="l">
              <a:buFont typeface="Arial" panose="020B0604020202020204" pitchFamily="34" charset="0"/>
              <a:buChar char="•"/>
            </a:pPr>
            <a:r>
              <a:rPr lang="en-IN" b="0" i="0" dirty="0">
                <a:solidFill>
                  <a:srgbClr val="374151"/>
                </a:solidFill>
                <a:effectLst/>
                <a:latin typeface="Söhne"/>
              </a:rPr>
              <a:t>Fosters efficient communication and collaboration.</a:t>
            </a:r>
          </a:p>
          <a:p>
            <a:pPr marL="742950" lvl="1" indent="-285750" algn="l">
              <a:buFont typeface="Arial" panose="020B0604020202020204" pitchFamily="34" charset="0"/>
              <a:buChar char="•"/>
            </a:pPr>
            <a:r>
              <a:rPr lang="en-IN" b="0" i="0" dirty="0">
                <a:solidFill>
                  <a:srgbClr val="374151"/>
                </a:solidFill>
                <a:effectLst/>
                <a:latin typeface="Söhne"/>
              </a:rPr>
              <a:t>Manages product listings, inventory, and order </a:t>
            </a:r>
            <a:r>
              <a:rPr lang="en-IN" b="0" i="0" dirty="0" err="1">
                <a:solidFill>
                  <a:srgbClr val="374151"/>
                </a:solidFill>
                <a:effectLst/>
                <a:latin typeface="Söhne"/>
              </a:rPr>
              <a:t>fulfillment</a:t>
            </a:r>
            <a:r>
              <a:rPr lang="en-IN" b="0" i="0" dirty="0">
                <a:solidFill>
                  <a:srgbClr val="374151"/>
                </a:solidFill>
                <a:effectLst/>
                <a:latin typeface="Söhne"/>
              </a:rPr>
              <a:t> seamlessly.</a:t>
            </a:r>
          </a:p>
          <a:p>
            <a:pPr marL="742950" lvl="1" indent="-285750" algn="l">
              <a:buFont typeface="Arial" panose="020B0604020202020204" pitchFamily="34" charset="0"/>
              <a:buChar char="•"/>
            </a:pPr>
            <a:endParaRPr lang="en-IN" b="0" i="0" dirty="0">
              <a:solidFill>
                <a:srgbClr val="374151"/>
              </a:solidFill>
              <a:effectLst/>
              <a:latin typeface="Söhne"/>
            </a:endParaRPr>
          </a:p>
          <a:p>
            <a:pPr marL="285750" indent="-285750" algn="l">
              <a:buFont typeface="Wingdings" panose="05000000000000000000" pitchFamily="2" charset="2"/>
              <a:buChar char="Ø"/>
            </a:pPr>
            <a:r>
              <a:rPr lang="en-IN" b="1" i="0" dirty="0">
                <a:solidFill>
                  <a:srgbClr val="374151"/>
                </a:solidFill>
                <a:effectLst/>
                <a:latin typeface="Söhne"/>
              </a:rPr>
              <a:t>Elasticity:</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err="1">
                <a:solidFill>
                  <a:srgbClr val="374151"/>
                </a:solidFill>
                <a:effectLst/>
                <a:latin typeface="Söhne"/>
              </a:rPr>
              <a:t>eKart</a:t>
            </a:r>
            <a:r>
              <a:rPr lang="en-IN" b="0" i="0" dirty="0">
                <a:solidFill>
                  <a:srgbClr val="374151"/>
                </a:solidFill>
                <a:effectLst/>
                <a:latin typeface="Söhne"/>
              </a:rPr>
              <a:t> platform adapts to fluctuations in user activity.</a:t>
            </a:r>
          </a:p>
          <a:p>
            <a:pPr marL="742950" lvl="1" indent="-285750" algn="l">
              <a:buFont typeface="Arial" panose="020B0604020202020204" pitchFamily="34" charset="0"/>
              <a:buChar char="•"/>
            </a:pPr>
            <a:r>
              <a:rPr lang="en-IN" b="0" i="0" dirty="0">
                <a:solidFill>
                  <a:srgbClr val="374151"/>
                </a:solidFill>
                <a:effectLst/>
                <a:latin typeface="Söhne"/>
              </a:rPr>
              <a:t>Automatically scales resources based on demand.</a:t>
            </a:r>
          </a:p>
          <a:p>
            <a:pPr marL="742950" lvl="1" indent="-285750" algn="l">
              <a:buFont typeface="Arial" panose="020B0604020202020204" pitchFamily="34" charset="0"/>
              <a:buChar char="•"/>
            </a:pPr>
            <a:r>
              <a:rPr lang="en-IN" b="0" i="0" dirty="0">
                <a:solidFill>
                  <a:srgbClr val="374151"/>
                </a:solidFill>
                <a:effectLst/>
                <a:latin typeface="Söhne"/>
              </a:rPr>
              <a:t>Ensures optimal performance during peak periods and cost savings during quieter times.</a:t>
            </a:r>
          </a:p>
        </p:txBody>
      </p:sp>
      <p:sp>
        <p:nvSpPr>
          <p:cNvPr id="6" name="TextBox 5">
            <a:extLst>
              <a:ext uri="{FF2B5EF4-FFF2-40B4-BE49-F238E27FC236}">
                <a16:creationId xmlns:a16="http://schemas.microsoft.com/office/drawing/2014/main" id="{9D45A451-8944-58F9-C39D-7D2A811EADF9}"/>
              </a:ext>
            </a:extLst>
          </p:cNvPr>
          <p:cNvSpPr txBox="1"/>
          <p:nvPr/>
        </p:nvSpPr>
        <p:spPr>
          <a:xfrm>
            <a:off x="2580640" y="479474"/>
            <a:ext cx="6868160" cy="646331"/>
          </a:xfrm>
          <a:prstGeom prst="rect">
            <a:avLst/>
          </a:prstGeom>
          <a:noFill/>
        </p:spPr>
        <p:txBody>
          <a:bodyPr wrap="square">
            <a:spAutoFit/>
          </a:bodyPr>
          <a:lstStyle/>
          <a:p>
            <a:pPr algn="ctr"/>
            <a:r>
              <a:rPr lang="en-US" sz="3600" dirty="0"/>
              <a:t>Benefits Of Integration</a:t>
            </a:r>
            <a:endParaRPr lang="en-IN" sz="3600" dirty="0"/>
          </a:p>
        </p:txBody>
      </p:sp>
    </p:spTree>
    <p:extLst>
      <p:ext uri="{BB962C8B-B14F-4D97-AF65-F5344CB8AC3E}">
        <p14:creationId xmlns:p14="http://schemas.microsoft.com/office/powerpoint/2010/main" val="2897847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9665A5-B41F-3B26-66B7-F82F4846F5D3}"/>
              </a:ext>
            </a:extLst>
          </p:cNvPr>
          <p:cNvSpPr txBox="1"/>
          <p:nvPr/>
        </p:nvSpPr>
        <p:spPr>
          <a:xfrm>
            <a:off x="2958353" y="445553"/>
            <a:ext cx="6096000" cy="584775"/>
          </a:xfrm>
          <a:prstGeom prst="rect">
            <a:avLst/>
          </a:prstGeom>
          <a:noFill/>
        </p:spPr>
        <p:txBody>
          <a:bodyPr wrap="square">
            <a:spAutoFit/>
          </a:bodyPr>
          <a:lstStyle/>
          <a:p>
            <a:pPr algn="ctr"/>
            <a:r>
              <a:rPr lang="en-US" sz="3200" dirty="0"/>
              <a:t>Conclusion</a:t>
            </a:r>
            <a:endParaRPr lang="en-IN" sz="3200" dirty="0"/>
          </a:p>
        </p:txBody>
      </p:sp>
      <p:sp>
        <p:nvSpPr>
          <p:cNvPr id="25" name="TextBox 24">
            <a:extLst>
              <a:ext uri="{FF2B5EF4-FFF2-40B4-BE49-F238E27FC236}">
                <a16:creationId xmlns:a16="http://schemas.microsoft.com/office/drawing/2014/main" id="{16DB13CF-1F8E-D855-86DA-67C1BF25D4DE}"/>
              </a:ext>
            </a:extLst>
          </p:cNvPr>
          <p:cNvSpPr txBox="1"/>
          <p:nvPr/>
        </p:nvSpPr>
        <p:spPr>
          <a:xfrm>
            <a:off x="699247" y="1781245"/>
            <a:ext cx="10273553" cy="3693319"/>
          </a:xfrm>
          <a:prstGeom prst="rect">
            <a:avLst/>
          </a:prstGeom>
          <a:noFill/>
        </p:spPr>
        <p:txBody>
          <a:bodyPr wrap="square">
            <a:spAutoFit/>
          </a:bodyPr>
          <a:lstStyle/>
          <a:p>
            <a:pPr marL="285750" indent="-285750">
              <a:buFont typeface="Arial" panose="020B0604020202020204" pitchFamily="34" charset="0"/>
              <a:buChar char="•"/>
            </a:pPr>
            <a:r>
              <a:rPr lang="en-IN" dirty="0"/>
              <a:t>The e-Kart Management System, hosted on Amazon Web Services (AWS), revolutionizes and streamlines the e-commerce ecosystem.</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platform integrates a range of functions, including buying and selling, to cater to diverse customer needs, offering a comprehensive e-commerce solution.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Beyond technological advancements, the e-Kart Management System has a meaningful societal impact, marking a shift in the e-commerce landscape. It balances technological innovation with societal well-being.</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Going beyond technological optimization, the system adopts a holistic approach aligning with the transformative nature of e-commerce and societal well-being, making it a forward-thinking and comprehensive solution for online shopping.</a:t>
            </a:r>
          </a:p>
        </p:txBody>
      </p:sp>
    </p:spTree>
    <p:extLst>
      <p:ext uri="{BB962C8B-B14F-4D97-AF65-F5344CB8AC3E}">
        <p14:creationId xmlns:p14="http://schemas.microsoft.com/office/powerpoint/2010/main" val="1187273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ED5547-7538-FC01-7EF0-52F662CE6DFD}"/>
              </a:ext>
            </a:extLst>
          </p:cNvPr>
          <p:cNvSpPr txBox="1"/>
          <p:nvPr/>
        </p:nvSpPr>
        <p:spPr>
          <a:xfrm>
            <a:off x="2983454" y="421647"/>
            <a:ext cx="6096000" cy="584775"/>
          </a:xfrm>
          <a:prstGeom prst="rect">
            <a:avLst/>
          </a:prstGeom>
          <a:noFill/>
        </p:spPr>
        <p:txBody>
          <a:bodyPr wrap="square">
            <a:spAutoFit/>
          </a:bodyPr>
          <a:lstStyle/>
          <a:p>
            <a:pPr algn="ctr"/>
            <a:r>
              <a:rPr lang="en-US" sz="3200" dirty="0">
                <a:latin typeface="+mj-lt"/>
                <a:ea typeface="+mj-ea"/>
                <a:cs typeface="+mj-cs"/>
              </a:rPr>
              <a:t>References</a:t>
            </a:r>
            <a:endParaRPr lang="en-IN" sz="3200" dirty="0">
              <a:latin typeface="+mj-lt"/>
            </a:endParaRPr>
          </a:p>
        </p:txBody>
      </p:sp>
      <p:sp>
        <p:nvSpPr>
          <p:cNvPr id="5" name="TextBox 4">
            <a:extLst>
              <a:ext uri="{FF2B5EF4-FFF2-40B4-BE49-F238E27FC236}">
                <a16:creationId xmlns:a16="http://schemas.microsoft.com/office/drawing/2014/main" id="{5137651C-2F27-D5F2-06C6-4932B7E9B094}"/>
              </a:ext>
            </a:extLst>
          </p:cNvPr>
          <p:cNvSpPr txBox="1"/>
          <p:nvPr/>
        </p:nvSpPr>
        <p:spPr>
          <a:xfrm>
            <a:off x="670560" y="1819037"/>
            <a:ext cx="10651864" cy="4339650"/>
          </a:xfrm>
          <a:prstGeom prst="rect">
            <a:avLst/>
          </a:prstGeom>
          <a:noFill/>
        </p:spPr>
        <p:txBody>
          <a:bodyPr wrap="square">
            <a:spAutoFit/>
          </a:bodyPr>
          <a:lstStyle/>
          <a:p>
            <a:pPr marL="457200" indent="-457200" algn="just"/>
            <a:r>
              <a:rPr lang="en-US" sz="2400" dirty="0">
                <a:effectLst/>
                <a:latin typeface="Times New Roman" panose="02020603050405020304" pitchFamily="18" charset="0"/>
                <a:ea typeface="SimSun" panose="02010600030101010101" pitchFamily="2" charset="-122"/>
              </a:rPr>
              <a:t>[1]	</a:t>
            </a:r>
            <a:r>
              <a:rPr lang="en-US" sz="1800" dirty="0">
                <a:effectLst/>
                <a:latin typeface="Times New Roman" panose="02020603050405020304" pitchFamily="18" charset="0"/>
                <a:ea typeface="SimSun" panose="02010600030101010101" pitchFamily="2" charset="-122"/>
              </a:rPr>
              <a:t>M. A. A. </a:t>
            </a:r>
            <a:r>
              <a:rPr lang="en-US" sz="1800" dirty="0" err="1">
                <a:effectLst/>
                <a:latin typeface="Times New Roman" panose="02020603050405020304" pitchFamily="18" charset="0"/>
                <a:ea typeface="SimSun" panose="02010600030101010101" pitchFamily="2" charset="-122"/>
              </a:rPr>
              <a:t>Altemimi</a:t>
            </a:r>
            <a:r>
              <a:rPr lang="en-US" sz="1800" dirty="0">
                <a:effectLst/>
                <a:latin typeface="Times New Roman" panose="02020603050405020304" pitchFamily="18" charset="0"/>
                <a:ea typeface="SimSun" panose="02010600030101010101" pitchFamily="2" charset="-122"/>
              </a:rPr>
              <a:t> and A. H. H. </a:t>
            </a:r>
            <a:r>
              <a:rPr lang="en-US" sz="1800" dirty="0" err="1">
                <a:effectLst/>
                <a:latin typeface="Times New Roman" panose="02020603050405020304" pitchFamily="18" charset="0"/>
                <a:ea typeface="SimSun" panose="02010600030101010101" pitchFamily="2" charset="-122"/>
              </a:rPr>
              <a:t>Alasadi</a:t>
            </a:r>
            <a:r>
              <a:rPr lang="en-US" sz="1800" dirty="0">
                <a:effectLst/>
                <a:latin typeface="Times New Roman" panose="02020603050405020304" pitchFamily="18" charset="0"/>
                <a:ea typeface="SimSun" panose="02010600030101010101" pitchFamily="2" charset="-122"/>
              </a:rPr>
              <a:t>, "Ecommerce based on Cloud Computing: The Art of State," European Journal of Information Technologies and Computer Science, vol. 2, no. 5, pp. 1–7, Sep. 2022, </a:t>
            </a:r>
            <a:r>
              <a:rPr lang="en-US" sz="1800" dirty="0" err="1">
                <a:effectLst/>
                <a:latin typeface="Times New Roman" panose="02020603050405020304" pitchFamily="18" charset="0"/>
                <a:ea typeface="SimSun" panose="02010600030101010101" pitchFamily="2" charset="-122"/>
              </a:rPr>
              <a:t>doi</a:t>
            </a:r>
            <a:r>
              <a:rPr lang="en-US" sz="1800" dirty="0">
                <a:effectLst/>
                <a:latin typeface="Times New Roman" panose="02020603050405020304" pitchFamily="18" charset="0"/>
                <a:ea typeface="SimSun" panose="02010600030101010101" pitchFamily="2" charset="-122"/>
              </a:rPr>
              <a:t>: 10.24018/compute.2022.2.4.59.</a:t>
            </a:r>
          </a:p>
          <a:p>
            <a:pPr marL="457200" indent="-457200" algn="just"/>
            <a:endParaRPr lang="en-IN" sz="2400" dirty="0">
              <a:effectLst/>
              <a:latin typeface="Times New Roman" panose="02020603050405020304" pitchFamily="18" charset="0"/>
              <a:ea typeface="SimSun" panose="02010600030101010101" pitchFamily="2" charset="-122"/>
            </a:endParaRPr>
          </a:p>
          <a:p>
            <a:pPr marL="457200" indent="-457200" algn="just"/>
            <a:r>
              <a:rPr lang="en-US" sz="2400" dirty="0">
                <a:effectLst/>
                <a:latin typeface="Times New Roman" panose="02020603050405020304" pitchFamily="18" charset="0"/>
                <a:ea typeface="SimSun" panose="02010600030101010101" pitchFamily="2" charset="-122"/>
              </a:rPr>
              <a:t>[2]	</a:t>
            </a:r>
            <a:r>
              <a:rPr lang="en-US" sz="1800" dirty="0">
                <a:effectLst/>
                <a:latin typeface="Times New Roman" panose="02020603050405020304" pitchFamily="18" charset="0"/>
                <a:ea typeface="SimSun" panose="02010600030101010101" pitchFamily="2" charset="-122"/>
              </a:rPr>
              <a:t>Arya M Nair. "Cloud Computing in E-commerce." International Research Journal of Engineering and Technology (IRJET), vol. 07, no. 04, Apr 2020, pp. 2936.</a:t>
            </a:r>
          </a:p>
          <a:p>
            <a:pPr marL="457200" indent="-457200" algn="just"/>
            <a:endParaRPr lang="en-IN" sz="2400" dirty="0">
              <a:effectLst/>
              <a:latin typeface="Times New Roman" panose="02020603050405020304" pitchFamily="18" charset="0"/>
              <a:ea typeface="SimSun" panose="02010600030101010101" pitchFamily="2" charset="-122"/>
            </a:endParaRPr>
          </a:p>
          <a:p>
            <a:pPr marL="457200" indent="-457200" algn="just"/>
            <a:r>
              <a:rPr lang="en-US" sz="2400" dirty="0">
                <a:effectLst/>
                <a:latin typeface="Times New Roman" panose="02020603050405020304" pitchFamily="18" charset="0"/>
                <a:ea typeface="SimSun" panose="02010600030101010101" pitchFamily="2" charset="-122"/>
              </a:rPr>
              <a:t>[3]	</a:t>
            </a:r>
            <a:r>
              <a:rPr lang="en-US" sz="1800" dirty="0">
                <a:effectLst/>
                <a:latin typeface="Times New Roman" panose="02020603050405020304" pitchFamily="18" charset="0"/>
                <a:ea typeface="SimSun" panose="02010600030101010101" pitchFamily="2" charset="-122"/>
              </a:rPr>
              <a:t>H. </a:t>
            </a:r>
            <a:r>
              <a:rPr lang="en-US" sz="1800" dirty="0" err="1">
                <a:effectLst/>
                <a:latin typeface="Times New Roman" panose="02020603050405020304" pitchFamily="18" charset="0"/>
                <a:ea typeface="SimSun" panose="02010600030101010101" pitchFamily="2" charset="-122"/>
              </a:rPr>
              <a:t>Kalkha</a:t>
            </a:r>
            <a:r>
              <a:rPr lang="en-US" sz="1800" dirty="0">
                <a:effectLst/>
                <a:latin typeface="Times New Roman" panose="02020603050405020304" pitchFamily="18" charset="0"/>
                <a:ea typeface="SimSun" panose="02010600030101010101" pitchFamily="2" charset="-122"/>
              </a:rPr>
              <a:t>, A. </a:t>
            </a:r>
            <a:r>
              <a:rPr lang="en-US" sz="1800" dirty="0" err="1">
                <a:effectLst/>
                <a:latin typeface="Times New Roman" panose="02020603050405020304" pitchFamily="18" charset="0"/>
                <a:ea typeface="SimSun" panose="02010600030101010101" pitchFamily="2" charset="-122"/>
              </a:rPr>
              <a:t>Khiat</a:t>
            </a:r>
            <a:r>
              <a:rPr lang="en-US" sz="1800" dirty="0">
                <a:effectLst/>
                <a:latin typeface="Times New Roman" panose="02020603050405020304" pitchFamily="18" charset="0"/>
                <a:ea typeface="SimSun" panose="02010600030101010101" pitchFamily="2" charset="-122"/>
              </a:rPr>
              <a:t>, A. </a:t>
            </a:r>
            <a:r>
              <a:rPr lang="en-US" sz="1800" dirty="0" err="1">
                <a:effectLst/>
                <a:latin typeface="Times New Roman" panose="02020603050405020304" pitchFamily="18" charset="0"/>
                <a:ea typeface="SimSun" panose="02010600030101010101" pitchFamily="2" charset="-122"/>
              </a:rPr>
              <a:t>Bahnasse</a:t>
            </a:r>
            <a:r>
              <a:rPr lang="en-US" sz="1800" dirty="0">
                <a:effectLst/>
                <a:latin typeface="Times New Roman" panose="02020603050405020304" pitchFamily="18" charset="0"/>
                <a:ea typeface="SimSun" panose="02010600030101010101" pitchFamily="2" charset="-122"/>
              </a:rPr>
              <a:t> and H. </a:t>
            </a:r>
            <a:r>
              <a:rPr lang="en-US" sz="1800" dirty="0" err="1">
                <a:effectLst/>
                <a:latin typeface="Times New Roman" panose="02020603050405020304" pitchFamily="18" charset="0"/>
                <a:ea typeface="SimSun" panose="02010600030101010101" pitchFamily="2" charset="-122"/>
              </a:rPr>
              <a:t>Ouajji</a:t>
            </a:r>
            <a:r>
              <a:rPr lang="en-US" sz="1800" dirty="0">
                <a:effectLst/>
                <a:latin typeface="Times New Roman" panose="02020603050405020304" pitchFamily="18" charset="0"/>
                <a:ea typeface="SimSun" panose="02010600030101010101" pitchFamily="2" charset="-122"/>
              </a:rPr>
              <a:t>, "The Rising Trends of Smart E-Commerce Logistics," in IEEE Access, vol. 11, pp. 33839-33857, 2023, </a:t>
            </a:r>
            <a:r>
              <a:rPr lang="en-US" sz="1800" dirty="0" err="1">
                <a:effectLst/>
                <a:latin typeface="Times New Roman" panose="02020603050405020304" pitchFamily="18" charset="0"/>
                <a:ea typeface="SimSun" panose="02010600030101010101" pitchFamily="2" charset="-122"/>
              </a:rPr>
              <a:t>doi</a:t>
            </a:r>
            <a:r>
              <a:rPr lang="en-US" sz="1800" dirty="0">
                <a:effectLst/>
                <a:latin typeface="Times New Roman" panose="02020603050405020304" pitchFamily="18" charset="0"/>
                <a:ea typeface="SimSun" panose="02010600030101010101" pitchFamily="2" charset="-122"/>
              </a:rPr>
              <a:t>: 10.1109/ACCESS.2023.3252566.</a:t>
            </a:r>
          </a:p>
          <a:p>
            <a:pPr marL="457200" indent="-457200" algn="just"/>
            <a:endParaRPr lang="en-IN" sz="2400" dirty="0">
              <a:effectLst/>
              <a:latin typeface="Times New Roman" panose="02020603050405020304" pitchFamily="18" charset="0"/>
              <a:ea typeface="SimSun" panose="02010600030101010101" pitchFamily="2" charset="-122"/>
            </a:endParaRPr>
          </a:p>
          <a:p>
            <a:pPr marL="457200" indent="-457200" algn="just"/>
            <a:r>
              <a:rPr lang="en-US" sz="2400" dirty="0">
                <a:effectLst/>
                <a:latin typeface="Times New Roman" panose="02020603050405020304" pitchFamily="18" charset="0"/>
                <a:ea typeface="SimSun" panose="02010600030101010101" pitchFamily="2" charset="-122"/>
              </a:rPr>
              <a:t>[4]	</a:t>
            </a:r>
            <a:r>
              <a:rPr lang="en-US" sz="1800" dirty="0" err="1">
                <a:effectLst/>
                <a:latin typeface="Times New Roman" panose="02020603050405020304" pitchFamily="18" charset="0"/>
                <a:ea typeface="SimSun" panose="02010600030101010101" pitchFamily="2" charset="-122"/>
              </a:rPr>
              <a:t>Yanting</a:t>
            </a:r>
            <a:r>
              <a:rPr lang="en-US" sz="1800" dirty="0">
                <a:effectLst/>
                <a:latin typeface="Times New Roman" panose="02020603050405020304" pitchFamily="18" charset="0"/>
                <a:ea typeface="SimSun" panose="02010600030101010101" pitchFamily="2" charset="-122"/>
              </a:rPr>
              <a:t> Li. "A Cloud Computing-Based Intelligent Forecasting Method for Cross-Border E-Commerce Logistics Costs." Advances in Mathematical Physics , Volume 2022, Article ID 3838293 2022, 10, https://doi.org/10.1155/2022/383829</a:t>
            </a:r>
            <a:endParaRPr lang="en-IN" sz="2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403907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F1AF2-BE0B-4536-7C77-3AD82613336A}"/>
              </a:ext>
            </a:extLst>
          </p:cNvPr>
          <p:cNvSpPr>
            <a:spLocks noGrp="1"/>
          </p:cNvSpPr>
          <p:nvPr>
            <p:ph type="title"/>
          </p:nvPr>
        </p:nvSpPr>
        <p:spPr/>
        <p:txBody>
          <a:bodyPr>
            <a:normAutofit/>
          </a:bodyPr>
          <a:lstStyle/>
          <a:p>
            <a:r>
              <a:rPr lang="en-IN" sz="4000" dirty="0"/>
              <a:t>Introduction</a:t>
            </a:r>
          </a:p>
        </p:txBody>
      </p:sp>
      <p:graphicFrame>
        <p:nvGraphicFramePr>
          <p:cNvPr id="5" name="Content Placeholder 2">
            <a:extLst>
              <a:ext uri="{FF2B5EF4-FFF2-40B4-BE49-F238E27FC236}">
                <a16:creationId xmlns:a16="http://schemas.microsoft.com/office/drawing/2014/main" id="{AAD412BE-8EE9-DCE7-E441-AA547FAA5E1D}"/>
              </a:ext>
            </a:extLst>
          </p:cNvPr>
          <p:cNvGraphicFramePr>
            <a:graphicFrameLocks noGrp="1"/>
          </p:cNvGraphicFramePr>
          <p:nvPr>
            <p:ph idx="1"/>
            <p:extLst>
              <p:ext uri="{D42A27DB-BD31-4B8C-83A1-F6EECF244321}">
                <p14:modId xmlns:p14="http://schemas.microsoft.com/office/powerpoint/2010/main" val="16234144"/>
              </p:ext>
            </p:extLst>
          </p:nvPr>
        </p:nvGraphicFramePr>
        <p:xfrm>
          <a:off x="989400" y="1685925"/>
          <a:ext cx="10213200" cy="4040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7177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EDE756-5284-188A-86B7-154089563579}"/>
              </a:ext>
            </a:extLst>
          </p:cNvPr>
          <p:cNvSpPr>
            <a:spLocks noGrp="1"/>
          </p:cNvSpPr>
          <p:nvPr>
            <p:ph type="title"/>
          </p:nvPr>
        </p:nvSpPr>
        <p:spPr>
          <a:xfrm>
            <a:off x="2472760" y="751965"/>
            <a:ext cx="6328800" cy="1112836"/>
          </a:xfrm>
        </p:spPr>
        <p:txBody>
          <a:bodyPr>
            <a:normAutofit/>
          </a:bodyPr>
          <a:lstStyle/>
          <a:p>
            <a:pPr algn="ctr"/>
            <a:r>
              <a:rPr lang="en-IN" sz="4000" dirty="0"/>
              <a:t>Work Flow</a:t>
            </a:r>
          </a:p>
        </p:txBody>
      </p:sp>
      <p:graphicFrame>
        <p:nvGraphicFramePr>
          <p:cNvPr id="4" name="Content Placeholder 3">
            <a:extLst>
              <a:ext uri="{FF2B5EF4-FFF2-40B4-BE49-F238E27FC236}">
                <a16:creationId xmlns:a16="http://schemas.microsoft.com/office/drawing/2014/main" id="{83DA493D-EB00-B699-0750-A60074E5AE60}"/>
              </a:ext>
            </a:extLst>
          </p:cNvPr>
          <p:cNvGraphicFramePr>
            <a:graphicFrameLocks noGrp="1"/>
          </p:cNvGraphicFramePr>
          <p:nvPr>
            <p:ph idx="1"/>
            <p:extLst>
              <p:ext uri="{D42A27DB-BD31-4B8C-83A1-F6EECF244321}">
                <p14:modId xmlns:p14="http://schemas.microsoft.com/office/powerpoint/2010/main" val="809939634"/>
              </p:ext>
            </p:extLst>
          </p:nvPr>
        </p:nvGraphicFramePr>
        <p:xfrm>
          <a:off x="1136877" y="1864802"/>
          <a:ext cx="9342864" cy="36305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4184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0CAF0-1076-B77E-CE3A-D0C4AACB409A}"/>
              </a:ext>
            </a:extLst>
          </p:cNvPr>
          <p:cNvSpPr>
            <a:spLocks noGrp="1"/>
          </p:cNvSpPr>
          <p:nvPr>
            <p:ph type="title"/>
          </p:nvPr>
        </p:nvSpPr>
        <p:spPr/>
        <p:txBody>
          <a:bodyPr/>
          <a:lstStyle/>
          <a:p>
            <a:r>
              <a:rPr lang="en-US" sz="3200" b="1" i="0">
                <a:effectLst/>
                <a:latin typeface="Söhne"/>
              </a:rPr>
              <a:t>AWS Cloud </a:t>
            </a:r>
            <a:r>
              <a:rPr lang="en-US" sz="3200" b="1">
                <a:latin typeface="Söhne"/>
              </a:rPr>
              <a:t>Services</a:t>
            </a:r>
            <a:endParaRPr lang="en-IN" dirty="0"/>
          </a:p>
        </p:txBody>
      </p:sp>
      <p:graphicFrame>
        <p:nvGraphicFramePr>
          <p:cNvPr id="5" name="Content Placeholder 2">
            <a:extLst>
              <a:ext uri="{FF2B5EF4-FFF2-40B4-BE49-F238E27FC236}">
                <a16:creationId xmlns:a16="http://schemas.microsoft.com/office/drawing/2014/main" id="{F9616848-6EAE-2FFC-35A8-059DFD53E117}"/>
              </a:ext>
            </a:extLst>
          </p:cNvPr>
          <p:cNvGraphicFramePr>
            <a:graphicFrameLocks noGrp="1"/>
          </p:cNvGraphicFramePr>
          <p:nvPr>
            <p:ph idx="1"/>
            <p:extLst>
              <p:ext uri="{D42A27DB-BD31-4B8C-83A1-F6EECF244321}">
                <p14:modId xmlns:p14="http://schemas.microsoft.com/office/powerpoint/2010/main" val="2135704624"/>
              </p:ext>
            </p:extLst>
          </p:nvPr>
        </p:nvGraphicFramePr>
        <p:xfrm>
          <a:off x="989013" y="1685925"/>
          <a:ext cx="10213975" cy="4040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7509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61" name="Straight Connector 1060">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063" name="Group 1062">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064" name="Group 1063">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066"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67"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65"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069" name="Rectangle 1068">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1EEF6A-0A59-2561-B8B0-FBE0464B028B}"/>
              </a:ext>
            </a:extLst>
          </p:cNvPr>
          <p:cNvSpPr>
            <a:spLocks noGrp="1"/>
          </p:cNvSpPr>
          <p:nvPr>
            <p:ph type="title"/>
          </p:nvPr>
        </p:nvSpPr>
        <p:spPr>
          <a:xfrm>
            <a:off x="930436" y="2694047"/>
            <a:ext cx="4075200" cy="1532951"/>
          </a:xfrm>
        </p:spPr>
        <p:txBody>
          <a:bodyPr vert="horz" lIns="91440" tIns="45720" rIns="91440" bIns="45720" rtlCol="0" anchor="b" anchorCtr="0">
            <a:normAutofit/>
          </a:bodyPr>
          <a:lstStyle/>
          <a:p>
            <a:pPr algn="ctr">
              <a:lnSpc>
                <a:spcPct val="90000"/>
              </a:lnSpc>
            </a:pPr>
            <a:r>
              <a:rPr lang="en-US" sz="4800" dirty="0"/>
              <a:t>AWS Service Architecture</a:t>
            </a:r>
          </a:p>
        </p:txBody>
      </p:sp>
      <p:grpSp>
        <p:nvGrpSpPr>
          <p:cNvPr id="1071" name="Group 1070">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1072" name="Rectangle 1071">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73" name="Group 1072">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074" name="Group 1073">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079"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80"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81"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75" name="Group 1074">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076"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77"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78"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1083" name="Rectangle 1082">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1026" name="Picture 2">
            <a:extLst>
              <a:ext uri="{FF2B5EF4-FFF2-40B4-BE49-F238E27FC236}">
                <a16:creationId xmlns:a16="http://schemas.microsoft.com/office/drawing/2014/main" id="{86D8A3E1-ED37-7873-B807-3211B9C5E39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435" b="3473"/>
          <a:stretch/>
        </p:blipFill>
        <p:spPr bwMode="auto">
          <a:xfrm>
            <a:off x="6255441" y="650820"/>
            <a:ext cx="5843142" cy="5556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949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07B0-F9C0-ECD1-6CA0-EF44BDC61DEB}"/>
              </a:ext>
            </a:extLst>
          </p:cNvPr>
          <p:cNvSpPr>
            <a:spLocks noGrp="1"/>
          </p:cNvSpPr>
          <p:nvPr>
            <p:ph type="title"/>
          </p:nvPr>
        </p:nvSpPr>
        <p:spPr>
          <a:xfrm>
            <a:off x="917682" y="179293"/>
            <a:ext cx="10213200" cy="566831"/>
          </a:xfrm>
        </p:spPr>
        <p:txBody>
          <a:bodyPr>
            <a:normAutofit fontScale="90000"/>
          </a:bodyPr>
          <a:lstStyle/>
          <a:p>
            <a:pPr algn="ctr"/>
            <a:r>
              <a:rPr lang="en-US" sz="3600" dirty="0"/>
              <a:t>EC2 Instance Creation</a:t>
            </a:r>
            <a:endParaRPr lang="en-IN" sz="3600" dirty="0"/>
          </a:p>
        </p:txBody>
      </p:sp>
      <p:pic>
        <p:nvPicPr>
          <p:cNvPr id="2050" name="Picture 2">
            <a:extLst>
              <a:ext uri="{FF2B5EF4-FFF2-40B4-BE49-F238E27FC236}">
                <a16:creationId xmlns:a16="http://schemas.microsoft.com/office/drawing/2014/main" id="{1E1045CA-9C61-A19F-10E1-24DBF9B298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681" y="1058395"/>
            <a:ext cx="10324059" cy="5249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417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205A2-A2A4-1B9E-59BE-F67CD17F631A}"/>
              </a:ext>
            </a:extLst>
          </p:cNvPr>
          <p:cNvSpPr txBox="1"/>
          <p:nvPr/>
        </p:nvSpPr>
        <p:spPr>
          <a:xfrm>
            <a:off x="4493709" y="184979"/>
            <a:ext cx="6096000" cy="646331"/>
          </a:xfrm>
          <a:prstGeom prst="rect">
            <a:avLst/>
          </a:prstGeom>
          <a:noFill/>
        </p:spPr>
        <p:txBody>
          <a:bodyPr wrap="square">
            <a:spAutoFit/>
          </a:bodyPr>
          <a:lstStyle/>
          <a:p>
            <a:r>
              <a:rPr lang="en-US" sz="3600" dirty="0"/>
              <a:t>IAM Role Creation</a:t>
            </a:r>
            <a:endParaRPr lang="en-IN" sz="3600" dirty="0"/>
          </a:p>
        </p:txBody>
      </p:sp>
      <p:pic>
        <p:nvPicPr>
          <p:cNvPr id="4" name="Picture 3" descr="A screenshot of a computer&#10;&#10;Description automatically generated">
            <a:extLst>
              <a:ext uri="{FF2B5EF4-FFF2-40B4-BE49-F238E27FC236}">
                <a16:creationId xmlns:a16="http://schemas.microsoft.com/office/drawing/2014/main" id="{A4890955-E9EA-3C8D-CE63-BC6653B23B5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4037" y="1123043"/>
            <a:ext cx="10737328" cy="5455477"/>
          </a:xfrm>
          <a:prstGeom prst="rect">
            <a:avLst/>
          </a:prstGeom>
          <a:noFill/>
          <a:ln>
            <a:noFill/>
          </a:ln>
        </p:spPr>
      </p:pic>
    </p:spTree>
    <p:extLst>
      <p:ext uri="{BB962C8B-B14F-4D97-AF65-F5344CB8AC3E}">
        <p14:creationId xmlns:p14="http://schemas.microsoft.com/office/powerpoint/2010/main" val="3940961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9B7F02-96A2-09BD-8FC4-CEF30EEB819D}"/>
              </a:ext>
            </a:extLst>
          </p:cNvPr>
          <p:cNvSpPr txBox="1"/>
          <p:nvPr/>
        </p:nvSpPr>
        <p:spPr>
          <a:xfrm>
            <a:off x="3385671" y="194925"/>
            <a:ext cx="6096000" cy="646331"/>
          </a:xfrm>
          <a:prstGeom prst="rect">
            <a:avLst/>
          </a:prstGeom>
          <a:noFill/>
        </p:spPr>
        <p:txBody>
          <a:bodyPr wrap="square">
            <a:spAutoFit/>
          </a:bodyPr>
          <a:lstStyle/>
          <a:p>
            <a:pPr algn="ctr"/>
            <a:r>
              <a:rPr lang="en-US" sz="3600" dirty="0"/>
              <a:t>S3 Bucket Creation</a:t>
            </a:r>
            <a:endParaRPr lang="en-IN" sz="3600" dirty="0"/>
          </a:p>
        </p:txBody>
      </p:sp>
      <p:pic>
        <p:nvPicPr>
          <p:cNvPr id="4" name="Picture 2">
            <a:extLst>
              <a:ext uri="{FF2B5EF4-FFF2-40B4-BE49-F238E27FC236}">
                <a16:creationId xmlns:a16="http://schemas.microsoft.com/office/drawing/2014/main" id="{83B3DB18-1708-9AD4-31EA-82ECFE0B14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226" y="969365"/>
            <a:ext cx="10271162" cy="5616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2197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0B448B-4B6A-5133-59C1-0370C59202CF}"/>
              </a:ext>
            </a:extLst>
          </p:cNvPr>
          <p:cNvSpPr txBox="1"/>
          <p:nvPr/>
        </p:nvSpPr>
        <p:spPr>
          <a:xfrm>
            <a:off x="3149600" y="184834"/>
            <a:ext cx="6339840" cy="646331"/>
          </a:xfrm>
          <a:prstGeom prst="rect">
            <a:avLst/>
          </a:prstGeom>
          <a:noFill/>
        </p:spPr>
        <p:txBody>
          <a:bodyPr wrap="square">
            <a:spAutoFit/>
          </a:bodyPr>
          <a:lstStyle/>
          <a:p>
            <a:pPr algn="ctr"/>
            <a:r>
              <a:rPr lang="en-IN" sz="3600" dirty="0">
                <a:latin typeface="+mj-lt"/>
              </a:rPr>
              <a:t>CloudWatch Monitoring</a:t>
            </a:r>
          </a:p>
        </p:txBody>
      </p:sp>
      <p:pic>
        <p:nvPicPr>
          <p:cNvPr id="6" name="Picture 5" descr="A screenshot of a computer&#10;&#10;Description automatically generated">
            <a:extLst>
              <a:ext uri="{FF2B5EF4-FFF2-40B4-BE49-F238E27FC236}">
                <a16:creationId xmlns:a16="http://schemas.microsoft.com/office/drawing/2014/main" id="{F7CC7755-326A-5727-01FD-3E033121D9C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975" y="831164"/>
            <a:ext cx="11238753" cy="5557855"/>
          </a:xfrm>
          <a:prstGeom prst="rect">
            <a:avLst/>
          </a:prstGeom>
          <a:noFill/>
          <a:ln>
            <a:noFill/>
          </a:ln>
        </p:spPr>
      </p:pic>
    </p:spTree>
    <p:extLst>
      <p:ext uri="{BB962C8B-B14F-4D97-AF65-F5344CB8AC3E}">
        <p14:creationId xmlns:p14="http://schemas.microsoft.com/office/powerpoint/2010/main" val="1861679778"/>
      </p:ext>
    </p:extLst>
  </p:cSld>
  <p:clrMapOvr>
    <a:masterClrMapping/>
  </p:clrMapOvr>
</p:sld>
</file>

<file path=ppt/theme/theme1.xml><?xml version="1.0" encoding="utf-8"?>
<a:theme xmlns:a="http://schemas.openxmlformats.org/drawingml/2006/main" name="Frosty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261</TotalTime>
  <Words>902</Words>
  <Application>Microsoft Office PowerPoint</Application>
  <PresentationFormat>Widescreen</PresentationFormat>
  <Paragraphs>88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Avenir Next LT Pro</vt:lpstr>
      <vt:lpstr>Goudy Old Style</vt:lpstr>
      <vt:lpstr>Söhne</vt:lpstr>
      <vt:lpstr>Times New Roman</vt:lpstr>
      <vt:lpstr>Wingdings</vt:lpstr>
      <vt:lpstr>FrostyVTI</vt:lpstr>
      <vt:lpstr>eKart: A Cloud-Based  E-commerce Platform for Shopping deployed on AWS </vt:lpstr>
      <vt:lpstr>Introduction</vt:lpstr>
      <vt:lpstr>Work Flow</vt:lpstr>
      <vt:lpstr>AWS Cloud Services</vt:lpstr>
      <vt:lpstr>AWS Service Architecture</vt:lpstr>
      <vt:lpstr>EC2 Instance Creation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eKart: A Cloud-Based  E-commerce Platform for Shopping deployed on AWS</dc:title>
  <dc:creator>Konda Reddy Balaji Reddy</dc:creator>
  <cp:lastModifiedBy>Kothuru Gurunadh</cp:lastModifiedBy>
  <cp:revision>15</cp:revision>
  <dcterms:created xsi:type="dcterms:W3CDTF">2023-12-21T17:04:35Z</dcterms:created>
  <dcterms:modified xsi:type="dcterms:W3CDTF">2024-07-10T03:38:29Z</dcterms:modified>
</cp:coreProperties>
</file>