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"/>
  </p:notesMasterIdLst>
  <p:sldIdLst>
    <p:sldId id="38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957FF21-A42C-4A5C-99E9-2D57E1B126A2}">
          <p14:sldIdLst>
            <p14:sldId id="3819"/>
          </p14:sldIdLst>
        </p14:section>
        <p14:section name="new" id="{39208915-6D04-450F-8C81-69EB088613E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CF7"/>
    <a:srgbClr val="E8EBF0"/>
    <a:srgbClr val="EAEFF7"/>
    <a:srgbClr val="557FC9"/>
    <a:srgbClr val="8497B0"/>
    <a:srgbClr val="2E75B6"/>
    <a:srgbClr val="DAE3F3"/>
    <a:srgbClr val="9DC3E6"/>
    <a:srgbClr val="F4B183"/>
    <a:srgbClr val="CAD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33" autoAdjust="0"/>
    <p:restoredTop sz="91100" autoAdjust="0"/>
  </p:normalViewPr>
  <p:slideViewPr>
    <p:cSldViewPr snapToGrid="0">
      <p:cViewPr varScale="1">
        <p:scale>
          <a:sx n="119" d="100"/>
          <a:sy n="119" d="100"/>
        </p:scale>
        <p:origin x="232" y="36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137F5-290F-471F-B05D-31E9F1E242CB}" type="datetimeFigureOut">
              <a:rPr lang="zh-CN" altLang="en-US" smtClean="0"/>
              <a:t>2021/1/30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695C5-FFC3-4A98-BD56-2A65EB686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59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对象 20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1" name="对象 2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8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0" name="对象 9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5463" y="6505798"/>
            <a:ext cx="9655019" cy="339397"/>
          </a:xfrm>
          <a:prstGeom prst="rect">
            <a:avLst/>
          </a:prstGeom>
        </p:spPr>
        <p:txBody>
          <a:bodyPr lIns="76115" tIns="38056" rIns="76115" bIns="38056" anchor="ctr"/>
          <a:lstStyle>
            <a:lvl1pPr marL="0" indent="0">
              <a:buNone/>
              <a:def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zh-CN" altLang="en-US" dirty="0"/>
              <a:t>数据来源：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27000" y="23765"/>
            <a:ext cx="11923973" cy="824770"/>
          </a:xfrm>
          <a:prstGeom prst="rect">
            <a:avLst/>
          </a:prstGeom>
        </p:spPr>
        <p:txBody>
          <a:bodyPr lIns="91352" tIns="45677" rIns="91352" bIns="45677" anchor="ctr" anchorCtr="0"/>
          <a:lstStyle>
            <a:lvl1pPr>
              <a:defRPr 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defRPr>
            </a:lvl1pPr>
          </a:lstStyle>
          <a:p>
            <a:pPr marL="0"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1.xml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5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对象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/>
          <p:cNvPicPr>
            <a:picLocks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6094" y="6654910"/>
            <a:ext cx="1035394" cy="183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11677823" y="6547669"/>
            <a:ext cx="1259761" cy="326988"/>
          </a:xfrm>
          <a:prstGeom prst="rect">
            <a:avLst/>
          </a:prstGeom>
        </p:spPr>
        <p:txBody>
          <a:bodyPr vert="horz" lIns="101502" tIns="50752" rIns="101502" bIns="50752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defTabSz="1015019" latinLnBrk="1">
              <a:defRPr/>
            </a:pPr>
            <a:fld id="{EC0BB0C5-6955-4F9B-BA60-58E2367A55EF}" type="slidenum">
              <a:rPr lang="ko-KR" altLang="en-US" sz="1000" b="1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defTabSz="1015019" latinLnBrk="1">
                <a:defRPr/>
              </a:pPr>
              <a:t>‹#›</a:t>
            </a:fld>
            <a:endParaRPr lang="en-US" altLang="ko-KR" sz="10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68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91DB38C-6E8B-7C4A-ADB5-75B9DB2C66D5}"/>
              </a:ext>
            </a:extLst>
          </p:cNvPr>
          <p:cNvSpPr/>
          <p:nvPr/>
        </p:nvSpPr>
        <p:spPr bwMode="auto">
          <a:xfrm>
            <a:off x="3423540" y="3544585"/>
            <a:ext cx="791110" cy="1767154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41148" tIns="45720" rIns="41148" bIns="4572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0E8CF8-F494-8747-8B7F-1A72A1E3689F}"/>
              </a:ext>
            </a:extLst>
          </p:cNvPr>
          <p:cNvSpPr/>
          <p:nvPr/>
        </p:nvSpPr>
        <p:spPr bwMode="auto">
          <a:xfrm>
            <a:off x="3592207" y="3645614"/>
            <a:ext cx="458057" cy="67980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41148" rIns="41148" rtlCol="0" anchor="ctr" anchorCtr="0"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F986F8-4C92-6746-9D37-ED4755DCEA20}"/>
              </a:ext>
            </a:extLst>
          </p:cNvPr>
          <p:cNvSpPr/>
          <p:nvPr/>
        </p:nvSpPr>
        <p:spPr bwMode="auto">
          <a:xfrm>
            <a:off x="3592207" y="4478676"/>
            <a:ext cx="458057" cy="67980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41148" rIns="41148" rtlCol="0" anchor="ctr" anchorCtr="0"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E6A60F-1567-FD44-BF62-ADF540059B91}"/>
              </a:ext>
            </a:extLst>
          </p:cNvPr>
          <p:cNvSpPr/>
          <p:nvPr/>
        </p:nvSpPr>
        <p:spPr bwMode="auto">
          <a:xfrm>
            <a:off x="4391879" y="3544586"/>
            <a:ext cx="791110" cy="1767154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41148" tIns="45720" rIns="41148" bIns="4572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BE37B2-A26D-BB41-B90D-F6BFD75CBB8A}"/>
              </a:ext>
            </a:extLst>
          </p:cNvPr>
          <p:cNvSpPr/>
          <p:nvPr/>
        </p:nvSpPr>
        <p:spPr bwMode="auto">
          <a:xfrm>
            <a:off x="4560546" y="3645615"/>
            <a:ext cx="458057" cy="67980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41148" rIns="41148" rtlCol="0" anchor="ctr" anchorCtr="0"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8F6B19-A585-C141-B5C9-2804729AF8BD}"/>
              </a:ext>
            </a:extLst>
          </p:cNvPr>
          <p:cNvSpPr/>
          <p:nvPr/>
        </p:nvSpPr>
        <p:spPr bwMode="auto">
          <a:xfrm>
            <a:off x="4560546" y="4478677"/>
            <a:ext cx="458057" cy="67980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41148" rIns="41148" rtlCol="0" anchor="ctr" anchorCtr="0"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845228-2702-4146-8A6D-4C97922F4E84}"/>
              </a:ext>
            </a:extLst>
          </p:cNvPr>
          <p:cNvSpPr/>
          <p:nvPr/>
        </p:nvSpPr>
        <p:spPr bwMode="auto">
          <a:xfrm>
            <a:off x="5360218" y="3544586"/>
            <a:ext cx="791110" cy="1767154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41148" tIns="45720" rIns="41148" bIns="4572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4F70E23-F26F-8948-A4DD-8923540C779D}"/>
              </a:ext>
            </a:extLst>
          </p:cNvPr>
          <p:cNvSpPr/>
          <p:nvPr/>
        </p:nvSpPr>
        <p:spPr bwMode="auto">
          <a:xfrm>
            <a:off x="5528885" y="3645615"/>
            <a:ext cx="458057" cy="67980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41148" rIns="41148" rtlCol="0" anchor="ctr" anchorCtr="0"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94269A0-C211-814E-B51E-6013C36991CB}"/>
              </a:ext>
            </a:extLst>
          </p:cNvPr>
          <p:cNvSpPr/>
          <p:nvPr/>
        </p:nvSpPr>
        <p:spPr bwMode="auto">
          <a:xfrm>
            <a:off x="5528885" y="4478677"/>
            <a:ext cx="458057" cy="67980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41148" rIns="41148" rtlCol="0" anchor="ctr" anchorCtr="0"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F9078B7-CDED-0141-8788-F60B122F58B1}"/>
              </a:ext>
            </a:extLst>
          </p:cNvPr>
          <p:cNvSpPr/>
          <p:nvPr/>
        </p:nvSpPr>
        <p:spPr bwMode="auto">
          <a:xfrm>
            <a:off x="7305460" y="3544586"/>
            <a:ext cx="791110" cy="1767154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41148" tIns="45720" rIns="41148" bIns="4572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840948C-CA67-0D45-8A48-AB20E7A505F3}"/>
              </a:ext>
            </a:extLst>
          </p:cNvPr>
          <p:cNvSpPr/>
          <p:nvPr/>
        </p:nvSpPr>
        <p:spPr bwMode="auto">
          <a:xfrm>
            <a:off x="7474127" y="3645615"/>
            <a:ext cx="458057" cy="67980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41148" rIns="41148" rtlCol="0" anchor="ctr" anchorCtr="0"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ECAB4F8-CBD0-DD4E-9B9A-698A0174B8A1}"/>
              </a:ext>
            </a:extLst>
          </p:cNvPr>
          <p:cNvSpPr/>
          <p:nvPr/>
        </p:nvSpPr>
        <p:spPr bwMode="auto">
          <a:xfrm>
            <a:off x="7474127" y="4478677"/>
            <a:ext cx="458057" cy="67980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41148" rIns="41148" rtlCol="0" anchor="ctr" anchorCtr="0"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BC9DF1E4-F273-414C-BE3E-21B43BFBD86F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4050264" y="3985517"/>
            <a:ext cx="51028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1514D6E3-4AF3-474B-82A4-BBBA89FCB42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018603" y="3985518"/>
            <a:ext cx="5102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25D3B12A-385A-BC49-BA52-DD538B0B873E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>
            <a:off x="5018603" y="4818580"/>
            <a:ext cx="5102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7CEDE01C-3CC6-104F-895B-0B62EACBC45D}"/>
              </a:ext>
            </a:extLst>
          </p:cNvPr>
          <p:cNvCxnSpPr>
            <a:cxnSpLocks/>
          </p:cNvCxnSpPr>
          <p:nvPr/>
        </p:nvCxnSpPr>
        <p:spPr>
          <a:xfrm flipH="1">
            <a:off x="4053688" y="4816868"/>
            <a:ext cx="5102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F44B16E2-EF75-2842-82D8-2D4F52654561}"/>
              </a:ext>
            </a:extLst>
          </p:cNvPr>
          <p:cNvCxnSpPr>
            <a:cxnSpLocks/>
          </p:cNvCxnSpPr>
          <p:nvPr/>
        </p:nvCxnSpPr>
        <p:spPr>
          <a:xfrm>
            <a:off x="5986942" y="3985517"/>
            <a:ext cx="5102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C7F672A8-CF09-794F-9D7B-0FB032355A2C}"/>
              </a:ext>
            </a:extLst>
          </p:cNvPr>
          <p:cNvCxnSpPr>
            <a:cxnSpLocks/>
          </p:cNvCxnSpPr>
          <p:nvPr/>
        </p:nvCxnSpPr>
        <p:spPr>
          <a:xfrm flipH="1">
            <a:off x="5986942" y="4816868"/>
            <a:ext cx="5102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B75DB5C1-3565-8A47-9088-5828A708F108}"/>
              </a:ext>
            </a:extLst>
          </p:cNvPr>
          <p:cNvSpPr txBox="1"/>
          <p:nvPr/>
        </p:nvSpPr>
        <p:spPr>
          <a:xfrm>
            <a:off x="6556712" y="373722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2CC458C-771B-7943-8BAC-AB44DFFFF122}"/>
              </a:ext>
            </a:extLst>
          </p:cNvPr>
          <p:cNvSpPr txBox="1"/>
          <p:nvPr/>
        </p:nvSpPr>
        <p:spPr>
          <a:xfrm>
            <a:off x="6557978" y="45808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72E5D2AA-2FE1-5140-9D9D-C1EAE16ACC58}"/>
              </a:ext>
            </a:extLst>
          </p:cNvPr>
          <p:cNvCxnSpPr>
            <a:cxnSpLocks/>
          </p:cNvCxnSpPr>
          <p:nvPr/>
        </p:nvCxnSpPr>
        <p:spPr>
          <a:xfrm>
            <a:off x="6969837" y="3993223"/>
            <a:ext cx="5102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17324053-C9D9-C046-B258-D892DC9D106A}"/>
              </a:ext>
            </a:extLst>
          </p:cNvPr>
          <p:cNvCxnSpPr>
            <a:cxnSpLocks/>
          </p:cNvCxnSpPr>
          <p:nvPr/>
        </p:nvCxnSpPr>
        <p:spPr>
          <a:xfrm flipH="1">
            <a:off x="6969837" y="4816868"/>
            <a:ext cx="5102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5703F68-28F1-A24F-B825-724142AAA0E8}"/>
                  </a:ext>
                </a:extLst>
              </p:cNvPr>
              <p:cNvSpPr txBox="1"/>
              <p:nvPr/>
            </p:nvSpPr>
            <p:spPr>
              <a:xfrm>
                <a:off x="3712296" y="3757772"/>
                <a:ext cx="236305" cy="3866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5703F68-28F1-A24F-B825-724142AAA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296" y="3757772"/>
                <a:ext cx="236305" cy="386644"/>
              </a:xfrm>
              <a:prstGeom prst="rect">
                <a:avLst/>
              </a:prstGeom>
              <a:blipFill>
                <a:blip r:embed="rId2"/>
                <a:stretch>
                  <a:fillRect l="-60000" t="-29032" r="-5000" b="-32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6928FC8-0E1C-924A-AEEF-3D6426DDAE7F}"/>
                  </a:ext>
                </a:extLst>
              </p:cNvPr>
              <p:cNvSpPr txBox="1"/>
              <p:nvPr/>
            </p:nvSpPr>
            <p:spPr>
              <a:xfrm>
                <a:off x="4693890" y="3752225"/>
                <a:ext cx="236305" cy="3977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6928FC8-0E1C-924A-AEEF-3D6426DDA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890" y="3752225"/>
                <a:ext cx="236305" cy="397738"/>
              </a:xfrm>
              <a:prstGeom prst="rect">
                <a:avLst/>
              </a:prstGeom>
              <a:blipFill>
                <a:blip r:embed="rId3"/>
                <a:stretch>
                  <a:fillRect l="-63158" t="-24242" r="-5263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E342091-1090-6D4A-A922-7F9900F58723}"/>
                  </a:ext>
                </a:extLst>
              </p:cNvPr>
              <p:cNvSpPr txBox="1"/>
              <p:nvPr/>
            </p:nvSpPr>
            <p:spPr>
              <a:xfrm>
                <a:off x="5637620" y="3752225"/>
                <a:ext cx="236305" cy="3977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E342091-1090-6D4A-A922-7F9900F58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620" y="3752225"/>
                <a:ext cx="236305" cy="397738"/>
              </a:xfrm>
              <a:prstGeom prst="rect">
                <a:avLst/>
              </a:prstGeom>
              <a:blipFill>
                <a:blip r:embed="rId4"/>
                <a:stretch>
                  <a:fillRect l="-68421" t="-24242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0665A4A-50B6-7845-8400-78798EDB6586}"/>
                  </a:ext>
                </a:extLst>
              </p:cNvPr>
              <p:cNvSpPr txBox="1"/>
              <p:nvPr/>
            </p:nvSpPr>
            <p:spPr>
              <a:xfrm>
                <a:off x="7587999" y="3752225"/>
                <a:ext cx="236305" cy="3977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0665A4A-50B6-7845-8400-78798EDB6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999" y="3752225"/>
                <a:ext cx="236305" cy="397738"/>
              </a:xfrm>
              <a:prstGeom prst="rect">
                <a:avLst/>
              </a:prstGeom>
              <a:blipFill>
                <a:blip r:embed="rId5"/>
                <a:stretch>
                  <a:fillRect l="-15000" r="-5000"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AA059CF-98D2-C349-80E0-67FA9E4266C0}"/>
                  </a:ext>
                </a:extLst>
              </p:cNvPr>
              <p:cNvSpPr txBox="1"/>
              <p:nvPr/>
            </p:nvSpPr>
            <p:spPr>
              <a:xfrm>
                <a:off x="3712296" y="4557973"/>
                <a:ext cx="236305" cy="3866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AA059CF-98D2-C349-80E0-67FA9E426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296" y="4557973"/>
                <a:ext cx="236305" cy="386644"/>
              </a:xfrm>
              <a:prstGeom prst="rect">
                <a:avLst/>
              </a:prstGeom>
              <a:blipFill>
                <a:blip r:embed="rId2"/>
                <a:stretch>
                  <a:fillRect l="-60000" t="-29032" r="-5000" b="-32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25E63FB-BF77-2A44-B5E7-A5ABD4C3FE97}"/>
                  </a:ext>
                </a:extLst>
              </p:cNvPr>
              <p:cNvSpPr txBox="1"/>
              <p:nvPr/>
            </p:nvSpPr>
            <p:spPr>
              <a:xfrm>
                <a:off x="4693890" y="4552426"/>
                <a:ext cx="236305" cy="3977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25E63FB-BF77-2A44-B5E7-A5ABD4C3F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890" y="4552426"/>
                <a:ext cx="236305" cy="397738"/>
              </a:xfrm>
              <a:prstGeom prst="rect">
                <a:avLst/>
              </a:prstGeom>
              <a:blipFill>
                <a:blip r:embed="rId3"/>
                <a:stretch>
                  <a:fillRect l="-63158" t="-24242" r="-5263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41F40D6-A848-FC41-A1B6-AD2D1583E650}"/>
                  </a:ext>
                </a:extLst>
              </p:cNvPr>
              <p:cNvSpPr txBox="1"/>
              <p:nvPr/>
            </p:nvSpPr>
            <p:spPr>
              <a:xfrm>
                <a:off x="5637620" y="4552426"/>
                <a:ext cx="236305" cy="3977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41F40D6-A848-FC41-A1B6-AD2D1583E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620" y="4552426"/>
                <a:ext cx="236305" cy="397738"/>
              </a:xfrm>
              <a:prstGeom prst="rect">
                <a:avLst/>
              </a:prstGeom>
              <a:blipFill>
                <a:blip r:embed="rId4"/>
                <a:stretch>
                  <a:fillRect l="-68421" t="-24242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234D61F-73FA-F847-BDC6-4F503AD2D823}"/>
                  </a:ext>
                </a:extLst>
              </p:cNvPr>
              <p:cNvSpPr txBox="1"/>
              <p:nvPr/>
            </p:nvSpPr>
            <p:spPr>
              <a:xfrm>
                <a:off x="7587999" y="4552426"/>
                <a:ext cx="236305" cy="3977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groupCh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234D61F-73FA-F847-BDC6-4F503AD2D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999" y="4552426"/>
                <a:ext cx="236305" cy="397738"/>
              </a:xfrm>
              <a:prstGeom prst="rect">
                <a:avLst/>
              </a:prstGeom>
              <a:blipFill>
                <a:blip r:embed="rId6"/>
                <a:stretch>
                  <a:fillRect l="-15000" r="-5000"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6DBE852-D896-4640-82C8-DCD750C963DE}"/>
                  </a:ext>
                </a:extLst>
              </p:cNvPr>
              <p:cNvSpPr txBox="1"/>
              <p:nvPr/>
            </p:nvSpPr>
            <p:spPr>
              <a:xfrm>
                <a:off x="3681044" y="5391036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6DBE852-D896-4640-82C8-DCD750C96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044" y="5391036"/>
                <a:ext cx="276101" cy="276999"/>
              </a:xfrm>
              <a:prstGeom prst="rect">
                <a:avLst/>
              </a:prstGeom>
              <a:blipFill>
                <a:blip r:embed="rId7"/>
                <a:stretch>
                  <a:fillRect l="-8696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2E946B66-2450-A649-8848-CD9F7731208E}"/>
                  </a:ext>
                </a:extLst>
              </p:cNvPr>
              <p:cNvSpPr txBox="1"/>
              <p:nvPr/>
            </p:nvSpPr>
            <p:spPr>
              <a:xfrm>
                <a:off x="4673991" y="539103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2E946B66-2450-A649-8848-CD9F77312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991" y="5391035"/>
                <a:ext cx="281423" cy="276999"/>
              </a:xfrm>
              <a:prstGeom prst="rect">
                <a:avLst/>
              </a:prstGeom>
              <a:blipFill>
                <a:blip r:embed="rId8"/>
                <a:stretch>
                  <a:fillRect l="-8696" r="-4348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2161F7F-D2E1-7F4D-AF7B-AA48B6BD67BB}"/>
                  </a:ext>
                </a:extLst>
              </p:cNvPr>
              <p:cNvSpPr txBox="1"/>
              <p:nvPr/>
            </p:nvSpPr>
            <p:spPr>
              <a:xfrm>
                <a:off x="5618186" y="5385489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2161F7F-D2E1-7F4D-AF7B-AA48B6BD6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86" y="5385489"/>
                <a:ext cx="281423" cy="276999"/>
              </a:xfrm>
              <a:prstGeom prst="rect">
                <a:avLst/>
              </a:prstGeom>
              <a:blipFill>
                <a:blip r:embed="rId9"/>
                <a:stretch>
                  <a:fillRect l="-8333" r="-4167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995BE38-907D-FC47-A9E8-F6C82CE749E5}"/>
                  </a:ext>
                </a:extLst>
              </p:cNvPr>
              <p:cNvSpPr txBox="1"/>
              <p:nvPr/>
            </p:nvSpPr>
            <p:spPr>
              <a:xfrm>
                <a:off x="7587999" y="5385489"/>
                <a:ext cx="295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995BE38-907D-FC47-A9E8-F6C82CE74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999" y="5385489"/>
                <a:ext cx="295529" cy="276999"/>
              </a:xfrm>
              <a:prstGeom prst="rect">
                <a:avLst/>
              </a:prstGeom>
              <a:blipFill>
                <a:blip r:embed="rId10"/>
                <a:stretch>
                  <a:fillRect l="-80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椭圆 48">
            <a:extLst>
              <a:ext uri="{FF2B5EF4-FFF2-40B4-BE49-F238E27FC236}">
                <a16:creationId xmlns:a16="http://schemas.microsoft.com/office/drawing/2014/main" id="{7388D87E-E5A7-4A4D-BEF2-6256974104E1}"/>
              </a:ext>
            </a:extLst>
          </p:cNvPr>
          <p:cNvSpPr/>
          <p:nvPr/>
        </p:nvSpPr>
        <p:spPr bwMode="auto">
          <a:xfrm>
            <a:off x="2781733" y="2606600"/>
            <a:ext cx="348260" cy="339047"/>
          </a:xfrm>
          <a:prstGeom prst="ellipse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41148" rIns="41148" rtlCol="0" anchor="ctr" anchorCtr="0"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DD02A7BD-0D96-1A43-A5F3-AE0FDD7B5176}"/>
              </a:ext>
            </a:extLst>
          </p:cNvPr>
          <p:cNvCxnSpPr>
            <a:stCxn id="49" idx="2"/>
            <a:endCxn id="49" idx="6"/>
          </p:cNvCxnSpPr>
          <p:nvPr/>
        </p:nvCxnSpPr>
        <p:spPr>
          <a:xfrm>
            <a:off x="2781733" y="2776124"/>
            <a:ext cx="348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9632952B-EF90-5046-8490-B4FE7330B49C}"/>
              </a:ext>
            </a:extLst>
          </p:cNvPr>
          <p:cNvCxnSpPr>
            <a:stCxn id="49" idx="0"/>
            <a:endCxn id="49" idx="4"/>
          </p:cNvCxnSpPr>
          <p:nvPr/>
        </p:nvCxnSpPr>
        <p:spPr>
          <a:xfrm>
            <a:off x="2955863" y="2606600"/>
            <a:ext cx="0" cy="339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3DD9258E-CCFA-0543-B5E9-8809CD4D4E50}"/>
              </a:ext>
            </a:extLst>
          </p:cNvPr>
          <p:cNvSpPr/>
          <p:nvPr/>
        </p:nvSpPr>
        <p:spPr bwMode="auto">
          <a:xfrm>
            <a:off x="4697536" y="2593795"/>
            <a:ext cx="348260" cy="339047"/>
          </a:xfrm>
          <a:prstGeom prst="ellipse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41148" rIns="41148" rtlCol="0" anchor="ctr" anchorCtr="0"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F2CCED9D-0237-2E46-BE1C-05D963F8A202}"/>
              </a:ext>
            </a:extLst>
          </p:cNvPr>
          <p:cNvCxnSpPr>
            <a:stCxn id="57" idx="2"/>
            <a:endCxn id="57" idx="6"/>
          </p:cNvCxnSpPr>
          <p:nvPr/>
        </p:nvCxnSpPr>
        <p:spPr>
          <a:xfrm>
            <a:off x="4697536" y="2763319"/>
            <a:ext cx="348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72802561-91E1-994D-998E-5AA3DF4EBB11}"/>
              </a:ext>
            </a:extLst>
          </p:cNvPr>
          <p:cNvCxnSpPr>
            <a:stCxn id="57" idx="0"/>
            <a:endCxn id="57" idx="4"/>
          </p:cNvCxnSpPr>
          <p:nvPr/>
        </p:nvCxnSpPr>
        <p:spPr>
          <a:xfrm>
            <a:off x="4871666" y="2593795"/>
            <a:ext cx="0" cy="339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0F52BB5B-EFAB-5D48-8C75-CE612BF0E511}"/>
              </a:ext>
            </a:extLst>
          </p:cNvPr>
          <p:cNvSpPr/>
          <p:nvPr/>
        </p:nvSpPr>
        <p:spPr bwMode="auto">
          <a:xfrm>
            <a:off x="6648445" y="2604443"/>
            <a:ext cx="348260" cy="339047"/>
          </a:xfrm>
          <a:prstGeom prst="ellipse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41148" rIns="41148" rtlCol="0" anchor="ctr" anchorCtr="0"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37AABA2A-E5AB-6C41-AAF0-BB3681771AA8}"/>
              </a:ext>
            </a:extLst>
          </p:cNvPr>
          <p:cNvCxnSpPr>
            <a:stCxn id="60" idx="2"/>
            <a:endCxn id="60" idx="6"/>
          </p:cNvCxnSpPr>
          <p:nvPr/>
        </p:nvCxnSpPr>
        <p:spPr>
          <a:xfrm>
            <a:off x="6648445" y="2773967"/>
            <a:ext cx="348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17ED3F0C-87DD-D041-A002-866920D6567C}"/>
              </a:ext>
            </a:extLst>
          </p:cNvPr>
          <p:cNvCxnSpPr>
            <a:stCxn id="60" idx="0"/>
            <a:endCxn id="60" idx="4"/>
          </p:cNvCxnSpPr>
          <p:nvPr/>
        </p:nvCxnSpPr>
        <p:spPr>
          <a:xfrm>
            <a:off x="6822575" y="2604443"/>
            <a:ext cx="0" cy="339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A089BEB6-E425-E14F-8A9A-39D7C82C3D7E}"/>
              </a:ext>
            </a:extLst>
          </p:cNvPr>
          <p:cNvSpPr/>
          <p:nvPr/>
        </p:nvSpPr>
        <p:spPr bwMode="auto">
          <a:xfrm>
            <a:off x="8425224" y="2610921"/>
            <a:ext cx="348260" cy="339047"/>
          </a:xfrm>
          <a:prstGeom prst="ellipse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41148" rIns="41148" rtlCol="0" anchor="ctr" anchorCtr="0"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1624D200-2E60-E24E-B3CF-EEED2DB7C502}"/>
              </a:ext>
            </a:extLst>
          </p:cNvPr>
          <p:cNvCxnSpPr>
            <a:stCxn id="63" idx="2"/>
            <a:endCxn id="63" idx="6"/>
          </p:cNvCxnSpPr>
          <p:nvPr/>
        </p:nvCxnSpPr>
        <p:spPr>
          <a:xfrm>
            <a:off x="8425224" y="2780445"/>
            <a:ext cx="348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DFC7736E-4D83-154A-BA18-E984F35822E7}"/>
              </a:ext>
            </a:extLst>
          </p:cNvPr>
          <p:cNvCxnSpPr>
            <a:stCxn id="63" idx="0"/>
            <a:endCxn id="63" idx="4"/>
          </p:cNvCxnSpPr>
          <p:nvPr/>
        </p:nvCxnSpPr>
        <p:spPr>
          <a:xfrm>
            <a:off x="8599354" y="2610921"/>
            <a:ext cx="0" cy="339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69DD7443-D8B5-1E4A-8C24-B7A5C6DCBE4C}"/>
              </a:ext>
            </a:extLst>
          </p:cNvPr>
          <p:cNvCxnSpPr>
            <a:stCxn id="2" idx="0"/>
            <a:endCxn id="49" idx="4"/>
          </p:cNvCxnSpPr>
          <p:nvPr/>
        </p:nvCxnSpPr>
        <p:spPr>
          <a:xfrm flipH="1" flipV="1">
            <a:off x="2955863" y="2945647"/>
            <a:ext cx="863232" cy="598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D671628C-81BF-1843-A1A6-81E375CEC72A}"/>
              </a:ext>
            </a:extLst>
          </p:cNvPr>
          <p:cNvCxnSpPr>
            <a:stCxn id="2" idx="0"/>
            <a:endCxn id="57" idx="4"/>
          </p:cNvCxnSpPr>
          <p:nvPr/>
        </p:nvCxnSpPr>
        <p:spPr>
          <a:xfrm flipV="1">
            <a:off x="3819095" y="2932842"/>
            <a:ext cx="1052571" cy="611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6DDAA829-25B3-4A4D-8140-A1CC1FC4A0CB}"/>
              </a:ext>
            </a:extLst>
          </p:cNvPr>
          <p:cNvCxnSpPr>
            <a:stCxn id="2" idx="0"/>
            <a:endCxn id="60" idx="4"/>
          </p:cNvCxnSpPr>
          <p:nvPr/>
        </p:nvCxnSpPr>
        <p:spPr>
          <a:xfrm flipV="1">
            <a:off x="3819095" y="2943490"/>
            <a:ext cx="3003480" cy="601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DF1BC0AF-7796-D944-BC48-650F68522453}"/>
              </a:ext>
            </a:extLst>
          </p:cNvPr>
          <p:cNvCxnSpPr>
            <a:stCxn id="2" idx="0"/>
            <a:endCxn id="63" idx="4"/>
          </p:cNvCxnSpPr>
          <p:nvPr/>
        </p:nvCxnSpPr>
        <p:spPr>
          <a:xfrm flipV="1">
            <a:off x="3819095" y="2949968"/>
            <a:ext cx="4780259" cy="594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2DC043E4-FF16-6E4A-8959-8355402C214D}"/>
              </a:ext>
            </a:extLst>
          </p:cNvPr>
          <p:cNvCxnSpPr>
            <a:stCxn id="9" idx="0"/>
            <a:endCxn id="49" idx="4"/>
          </p:cNvCxnSpPr>
          <p:nvPr/>
        </p:nvCxnSpPr>
        <p:spPr>
          <a:xfrm flipH="1" flipV="1">
            <a:off x="2955863" y="2945647"/>
            <a:ext cx="1831571" cy="598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365D5A75-38CC-6941-B8E4-14D9DBCD1977}"/>
              </a:ext>
            </a:extLst>
          </p:cNvPr>
          <p:cNvCxnSpPr>
            <a:stCxn id="9" idx="0"/>
            <a:endCxn id="57" idx="4"/>
          </p:cNvCxnSpPr>
          <p:nvPr/>
        </p:nvCxnSpPr>
        <p:spPr>
          <a:xfrm flipV="1">
            <a:off x="4787434" y="2932842"/>
            <a:ext cx="84232" cy="611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7C2FA2B8-CD5D-154A-8559-F7CB11EEC22D}"/>
              </a:ext>
            </a:extLst>
          </p:cNvPr>
          <p:cNvCxnSpPr>
            <a:stCxn id="9" idx="0"/>
            <a:endCxn id="60" idx="4"/>
          </p:cNvCxnSpPr>
          <p:nvPr/>
        </p:nvCxnSpPr>
        <p:spPr>
          <a:xfrm flipV="1">
            <a:off x="4787434" y="2943490"/>
            <a:ext cx="2035141" cy="601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A22A23D1-0A4E-0746-9649-330AC9A75DC5}"/>
              </a:ext>
            </a:extLst>
          </p:cNvPr>
          <p:cNvCxnSpPr>
            <a:stCxn id="9" idx="0"/>
            <a:endCxn id="63" idx="4"/>
          </p:cNvCxnSpPr>
          <p:nvPr/>
        </p:nvCxnSpPr>
        <p:spPr>
          <a:xfrm flipV="1">
            <a:off x="4787434" y="2949968"/>
            <a:ext cx="3811920" cy="594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54D6EA9A-9E73-1D4C-8D92-2C8639115C48}"/>
              </a:ext>
            </a:extLst>
          </p:cNvPr>
          <p:cNvCxnSpPr>
            <a:stCxn id="12" idx="0"/>
            <a:endCxn id="49" idx="4"/>
          </p:cNvCxnSpPr>
          <p:nvPr/>
        </p:nvCxnSpPr>
        <p:spPr>
          <a:xfrm flipH="1" flipV="1">
            <a:off x="2955863" y="2945647"/>
            <a:ext cx="2799910" cy="598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74033FC8-123E-624E-85BC-3ED937C6051B}"/>
              </a:ext>
            </a:extLst>
          </p:cNvPr>
          <p:cNvCxnSpPr>
            <a:stCxn id="12" idx="0"/>
            <a:endCxn id="57" idx="4"/>
          </p:cNvCxnSpPr>
          <p:nvPr/>
        </p:nvCxnSpPr>
        <p:spPr>
          <a:xfrm flipH="1" flipV="1">
            <a:off x="4871666" y="2932842"/>
            <a:ext cx="884107" cy="611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89E4B323-F6F6-2D42-BA98-36C6C0350EC3}"/>
              </a:ext>
            </a:extLst>
          </p:cNvPr>
          <p:cNvCxnSpPr>
            <a:stCxn id="12" idx="0"/>
            <a:endCxn id="60" idx="4"/>
          </p:cNvCxnSpPr>
          <p:nvPr/>
        </p:nvCxnSpPr>
        <p:spPr>
          <a:xfrm flipV="1">
            <a:off x="5755773" y="2943490"/>
            <a:ext cx="1066802" cy="601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410CD34D-A8EF-BB46-8DF3-9DE2EDC349F2}"/>
              </a:ext>
            </a:extLst>
          </p:cNvPr>
          <p:cNvCxnSpPr>
            <a:stCxn id="12" idx="0"/>
            <a:endCxn id="63" idx="4"/>
          </p:cNvCxnSpPr>
          <p:nvPr/>
        </p:nvCxnSpPr>
        <p:spPr>
          <a:xfrm flipV="1">
            <a:off x="5755773" y="2949968"/>
            <a:ext cx="2843581" cy="594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C8F1D5D5-79DB-1E49-986B-63648099665C}"/>
              </a:ext>
            </a:extLst>
          </p:cNvPr>
          <p:cNvCxnSpPr>
            <a:stCxn id="15" idx="0"/>
            <a:endCxn id="49" idx="4"/>
          </p:cNvCxnSpPr>
          <p:nvPr/>
        </p:nvCxnSpPr>
        <p:spPr>
          <a:xfrm flipH="1" flipV="1">
            <a:off x="2955863" y="2945647"/>
            <a:ext cx="4745152" cy="598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288019E9-294B-CA43-B709-D663EAB24BD1}"/>
              </a:ext>
            </a:extLst>
          </p:cNvPr>
          <p:cNvCxnSpPr>
            <a:stCxn id="15" idx="0"/>
            <a:endCxn id="57" idx="4"/>
          </p:cNvCxnSpPr>
          <p:nvPr/>
        </p:nvCxnSpPr>
        <p:spPr>
          <a:xfrm flipH="1" flipV="1">
            <a:off x="4871666" y="2932842"/>
            <a:ext cx="2829349" cy="611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04D46E54-D96A-3044-B9E0-B0F0CE77C9FA}"/>
              </a:ext>
            </a:extLst>
          </p:cNvPr>
          <p:cNvCxnSpPr>
            <a:stCxn id="15" idx="0"/>
            <a:endCxn id="60" idx="4"/>
          </p:cNvCxnSpPr>
          <p:nvPr/>
        </p:nvCxnSpPr>
        <p:spPr>
          <a:xfrm flipH="1" flipV="1">
            <a:off x="6822575" y="2943490"/>
            <a:ext cx="878440" cy="601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6386D717-2151-E543-8819-909F20109E99}"/>
              </a:ext>
            </a:extLst>
          </p:cNvPr>
          <p:cNvCxnSpPr>
            <a:stCxn id="15" idx="0"/>
            <a:endCxn id="63" idx="4"/>
          </p:cNvCxnSpPr>
          <p:nvPr/>
        </p:nvCxnSpPr>
        <p:spPr>
          <a:xfrm flipV="1">
            <a:off x="7701015" y="2949968"/>
            <a:ext cx="898339" cy="594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36B149FB-2CE2-4646-A870-C3C7D4F939BE}"/>
                  </a:ext>
                </a:extLst>
              </p:cNvPr>
              <p:cNvSpPr txBox="1"/>
              <p:nvPr/>
            </p:nvSpPr>
            <p:spPr>
              <a:xfrm>
                <a:off x="2455742" y="2703958"/>
                <a:ext cx="300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36B149FB-2CE2-4646-A870-C3C7D4F93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742" y="2703958"/>
                <a:ext cx="300787" cy="276999"/>
              </a:xfrm>
              <a:prstGeom prst="rect">
                <a:avLst/>
              </a:prstGeom>
              <a:blipFill>
                <a:blip r:embed="rId11"/>
                <a:stretch>
                  <a:fillRect l="-12000" r="-400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87B3120F-4639-1A48-9CB5-E81BB5F94B34}"/>
                  </a:ext>
                </a:extLst>
              </p:cNvPr>
              <p:cNvSpPr txBox="1"/>
              <p:nvPr/>
            </p:nvSpPr>
            <p:spPr>
              <a:xfrm>
                <a:off x="4367304" y="2703961"/>
                <a:ext cx="306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87B3120F-4639-1A48-9CB5-E81BB5F94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304" y="2703961"/>
                <a:ext cx="306109" cy="276999"/>
              </a:xfrm>
              <a:prstGeom prst="rect">
                <a:avLst/>
              </a:prstGeom>
              <a:blipFill>
                <a:blip r:embed="rId12"/>
                <a:stretch>
                  <a:fillRect l="-16000" r="-400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F7DC3062-DCF4-0E42-937D-94D93F1A798C}"/>
                  </a:ext>
                </a:extLst>
              </p:cNvPr>
              <p:cNvSpPr txBox="1"/>
              <p:nvPr/>
            </p:nvSpPr>
            <p:spPr>
              <a:xfrm>
                <a:off x="6276347" y="2703960"/>
                <a:ext cx="306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F7DC3062-DCF4-0E42-937D-94D93F1A7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347" y="2703960"/>
                <a:ext cx="306109" cy="276999"/>
              </a:xfrm>
              <a:prstGeom prst="rect">
                <a:avLst/>
              </a:prstGeom>
              <a:blipFill>
                <a:blip r:embed="rId13"/>
                <a:stretch>
                  <a:fillRect l="-12000" r="-400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52703F48-39A0-8143-A21F-309F7C81515C}"/>
                  </a:ext>
                </a:extLst>
              </p:cNvPr>
              <p:cNvSpPr txBox="1"/>
              <p:nvPr/>
            </p:nvSpPr>
            <p:spPr>
              <a:xfrm>
                <a:off x="8052210" y="2703959"/>
                <a:ext cx="306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52703F48-39A0-8143-A21F-309F7C81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210" y="2703959"/>
                <a:ext cx="306109" cy="276999"/>
              </a:xfrm>
              <a:prstGeom prst="rect">
                <a:avLst/>
              </a:prstGeom>
              <a:blipFill>
                <a:blip r:embed="rId14"/>
                <a:stretch>
                  <a:fillRect l="-16000" r="-400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矩形 101">
            <a:extLst>
              <a:ext uri="{FF2B5EF4-FFF2-40B4-BE49-F238E27FC236}">
                <a16:creationId xmlns:a16="http://schemas.microsoft.com/office/drawing/2014/main" id="{BA8F94FC-7B02-1B49-AE9E-3C102AE3B650}"/>
              </a:ext>
            </a:extLst>
          </p:cNvPr>
          <p:cNvSpPr/>
          <p:nvPr/>
        </p:nvSpPr>
        <p:spPr bwMode="auto">
          <a:xfrm>
            <a:off x="2265123" y="1005158"/>
            <a:ext cx="1544449" cy="11747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41148" tIns="45720" rIns="41148" bIns="4572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7FE5E41-3DCC-8740-887B-5CDF680CAB72}"/>
              </a:ext>
            </a:extLst>
          </p:cNvPr>
          <p:cNvSpPr/>
          <p:nvPr/>
        </p:nvSpPr>
        <p:spPr bwMode="auto">
          <a:xfrm>
            <a:off x="2489241" y="1258614"/>
            <a:ext cx="458057" cy="67980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41148" rIns="41148" rtlCol="0" anchor="ctr" anchorCtr="0"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CB0D9E69-A6CF-EE4B-BD97-FB25B3FD0F55}"/>
              </a:ext>
            </a:extLst>
          </p:cNvPr>
          <p:cNvSpPr/>
          <p:nvPr/>
        </p:nvSpPr>
        <p:spPr bwMode="auto">
          <a:xfrm>
            <a:off x="3124483" y="1258614"/>
            <a:ext cx="458057" cy="67980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41148" rIns="41148" rtlCol="0" anchor="ctr" anchorCtr="0"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210AFCD6-736C-6B4C-A39F-993797C87A0C}"/>
                  </a:ext>
                </a:extLst>
              </p:cNvPr>
              <p:cNvSpPr txBox="1"/>
              <p:nvPr/>
            </p:nvSpPr>
            <p:spPr>
              <a:xfrm>
                <a:off x="2520905" y="1445301"/>
                <a:ext cx="401189" cy="306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210AFCD6-736C-6B4C-A39F-993797C87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905" y="1445301"/>
                <a:ext cx="401189" cy="306431"/>
              </a:xfrm>
              <a:prstGeom prst="rect">
                <a:avLst/>
              </a:prstGeom>
              <a:blipFill>
                <a:blip r:embed="rId15"/>
                <a:stretch>
                  <a:fillRect l="-12121" r="-9091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C717CC20-3A60-CA4D-BDEE-3FD7BCDBE978}"/>
                  </a:ext>
                </a:extLst>
              </p:cNvPr>
              <p:cNvSpPr txBox="1"/>
              <p:nvPr/>
            </p:nvSpPr>
            <p:spPr>
              <a:xfrm>
                <a:off x="3174423" y="1442861"/>
                <a:ext cx="358175" cy="305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C717CC20-3A60-CA4D-BDEE-3FD7BCDBE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423" y="1442861"/>
                <a:ext cx="358175" cy="305020"/>
              </a:xfrm>
              <a:prstGeom prst="rect">
                <a:avLst/>
              </a:prstGeom>
              <a:blipFill>
                <a:blip r:embed="rId16"/>
                <a:stretch>
                  <a:fillRect l="-6897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33562A05-D33F-434D-9910-55411564D350}"/>
              </a:ext>
            </a:extLst>
          </p:cNvPr>
          <p:cNvCxnSpPr>
            <a:cxnSpLocks/>
            <a:stCxn id="103" idx="3"/>
            <a:endCxn id="104" idx="1"/>
          </p:cNvCxnSpPr>
          <p:nvPr/>
        </p:nvCxnSpPr>
        <p:spPr>
          <a:xfrm>
            <a:off x="2947298" y="1598517"/>
            <a:ext cx="1771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FA2EBBC9-8080-AA42-9A3C-74AB3F090975}"/>
              </a:ext>
            </a:extLst>
          </p:cNvPr>
          <p:cNvCxnSpPr>
            <a:cxnSpLocks/>
            <a:stCxn id="104" idx="3"/>
          </p:cNvCxnSpPr>
          <p:nvPr/>
        </p:nvCxnSpPr>
        <p:spPr>
          <a:xfrm>
            <a:off x="3582540" y="1598517"/>
            <a:ext cx="1752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91618B2C-E820-E648-9828-BA1902C6E310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2316494" y="1598517"/>
            <a:ext cx="172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6AD32248-A2E0-4248-AA52-4F7001B37158}"/>
              </a:ext>
            </a:extLst>
          </p:cNvPr>
          <p:cNvSpPr/>
          <p:nvPr/>
        </p:nvSpPr>
        <p:spPr bwMode="auto">
          <a:xfrm>
            <a:off x="4172809" y="999165"/>
            <a:ext cx="1544449" cy="11747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41148" tIns="45720" rIns="41148" bIns="4572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FB7D0FA6-7828-4B4E-98EA-9778B1485CE0}"/>
              </a:ext>
            </a:extLst>
          </p:cNvPr>
          <p:cNvSpPr/>
          <p:nvPr/>
        </p:nvSpPr>
        <p:spPr bwMode="auto">
          <a:xfrm>
            <a:off x="4396927" y="1252621"/>
            <a:ext cx="458057" cy="67980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41148" rIns="41148" rtlCol="0" anchor="ctr" anchorCtr="0"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14679C7E-3D8E-BB49-A68B-F8226F40CCF0}"/>
              </a:ext>
            </a:extLst>
          </p:cNvPr>
          <p:cNvSpPr/>
          <p:nvPr/>
        </p:nvSpPr>
        <p:spPr bwMode="auto">
          <a:xfrm>
            <a:off x="5032169" y="1252621"/>
            <a:ext cx="458057" cy="67980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41148" rIns="41148" rtlCol="0" anchor="ctr" anchorCtr="0"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F8D19FC9-5BF5-DD48-9DA4-DCE30283889E}"/>
                  </a:ext>
                </a:extLst>
              </p:cNvPr>
              <p:cNvSpPr txBox="1"/>
              <p:nvPr/>
            </p:nvSpPr>
            <p:spPr>
              <a:xfrm>
                <a:off x="4428591" y="1439308"/>
                <a:ext cx="401189" cy="306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F8D19FC9-5BF5-DD48-9DA4-DCE302838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591" y="1439308"/>
                <a:ext cx="401189" cy="306431"/>
              </a:xfrm>
              <a:prstGeom prst="rect">
                <a:avLst/>
              </a:prstGeom>
              <a:blipFill>
                <a:blip r:embed="rId17"/>
                <a:stretch>
                  <a:fillRect l="-12500" r="-12500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E9499B31-2668-AE43-AD07-131573E8CBCF}"/>
                  </a:ext>
                </a:extLst>
              </p:cNvPr>
              <p:cNvSpPr txBox="1"/>
              <p:nvPr/>
            </p:nvSpPr>
            <p:spPr>
              <a:xfrm>
                <a:off x="5082109" y="1436868"/>
                <a:ext cx="358175" cy="305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E9499B31-2668-AE43-AD07-131573E8C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109" y="1436868"/>
                <a:ext cx="358175" cy="305020"/>
              </a:xfrm>
              <a:prstGeom prst="rect">
                <a:avLst/>
              </a:prstGeom>
              <a:blipFill>
                <a:blip r:embed="rId18"/>
                <a:stretch>
                  <a:fillRect l="-6897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C9E7BC35-89E8-894C-AEAF-9DAA69CE0827}"/>
              </a:ext>
            </a:extLst>
          </p:cNvPr>
          <p:cNvCxnSpPr>
            <a:cxnSpLocks/>
            <a:stCxn id="133" idx="3"/>
            <a:endCxn id="134" idx="1"/>
          </p:cNvCxnSpPr>
          <p:nvPr/>
        </p:nvCxnSpPr>
        <p:spPr>
          <a:xfrm>
            <a:off x="4854984" y="1592524"/>
            <a:ext cx="1771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24D5BCD8-FCBE-F749-BF3C-3B0E87BBE294}"/>
              </a:ext>
            </a:extLst>
          </p:cNvPr>
          <p:cNvCxnSpPr>
            <a:cxnSpLocks/>
            <a:stCxn id="134" idx="3"/>
          </p:cNvCxnSpPr>
          <p:nvPr/>
        </p:nvCxnSpPr>
        <p:spPr>
          <a:xfrm>
            <a:off x="5490226" y="1592524"/>
            <a:ext cx="1752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91275CBD-2AF1-504E-A21B-DA6B0BC938AB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4224180" y="1592524"/>
            <a:ext cx="172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2B37E636-7E5D-A74E-B5B4-EA1BF300A471}"/>
              </a:ext>
            </a:extLst>
          </p:cNvPr>
          <p:cNvSpPr/>
          <p:nvPr/>
        </p:nvSpPr>
        <p:spPr bwMode="auto">
          <a:xfrm>
            <a:off x="6089336" y="999165"/>
            <a:ext cx="1544449" cy="11747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41148" tIns="45720" rIns="41148" bIns="4572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EC0DF700-B00F-3C41-B8B2-CA750F4B4BA6}"/>
              </a:ext>
            </a:extLst>
          </p:cNvPr>
          <p:cNvSpPr/>
          <p:nvPr/>
        </p:nvSpPr>
        <p:spPr bwMode="auto">
          <a:xfrm>
            <a:off x="6313454" y="1252621"/>
            <a:ext cx="458057" cy="67980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41148" rIns="41148" rtlCol="0" anchor="ctr" anchorCtr="0"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97B1E4D7-7D51-DB4D-8D88-B9508A984723}"/>
              </a:ext>
            </a:extLst>
          </p:cNvPr>
          <p:cNvSpPr/>
          <p:nvPr/>
        </p:nvSpPr>
        <p:spPr bwMode="auto">
          <a:xfrm>
            <a:off x="6948696" y="1252621"/>
            <a:ext cx="458057" cy="67980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41148" rIns="41148" rtlCol="0" anchor="ctr" anchorCtr="0"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BF1ABD5B-87EB-9245-A5CE-E32E200E2D3E}"/>
                  </a:ext>
                </a:extLst>
              </p:cNvPr>
              <p:cNvSpPr txBox="1"/>
              <p:nvPr/>
            </p:nvSpPr>
            <p:spPr>
              <a:xfrm>
                <a:off x="6345118" y="1439308"/>
                <a:ext cx="401189" cy="306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BF1ABD5B-87EB-9245-A5CE-E32E200E2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118" y="1439308"/>
                <a:ext cx="401189" cy="306431"/>
              </a:xfrm>
              <a:prstGeom prst="rect">
                <a:avLst/>
              </a:prstGeom>
              <a:blipFill>
                <a:blip r:embed="rId19"/>
                <a:stretch>
                  <a:fillRect l="-15625" r="-12500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409AEAE5-5D62-9F43-BB7B-7A3ECB5D0D19}"/>
                  </a:ext>
                </a:extLst>
              </p:cNvPr>
              <p:cNvSpPr txBox="1"/>
              <p:nvPr/>
            </p:nvSpPr>
            <p:spPr>
              <a:xfrm>
                <a:off x="6998636" y="1436868"/>
                <a:ext cx="358175" cy="305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409AEAE5-5D62-9F43-BB7B-7A3ECB5D0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636" y="1436868"/>
                <a:ext cx="358175" cy="305020"/>
              </a:xfrm>
              <a:prstGeom prst="rect">
                <a:avLst/>
              </a:prstGeom>
              <a:blipFill>
                <a:blip r:embed="rId20"/>
                <a:stretch>
                  <a:fillRect l="-6897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线箭头连接符 144">
            <a:extLst>
              <a:ext uri="{FF2B5EF4-FFF2-40B4-BE49-F238E27FC236}">
                <a16:creationId xmlns:a16="http://schemas.microsoft.com/office/drawing/2014/main" id="{5DD38140-1F60-A94F-84A7-776644A0A3E5}"/>
              </a:ext>
            </a:extLst>
          </p:cNvPr>
          <p:cNvCxnSpPr>
            <a:cxnSpLocks/>
            <a:stCxn id="141" idx="3"/>
            <a:endCxn id="142" idx="1"/>
          </p:cNvCxnSpPr>
          <p:nvPr/>
        </p:nvCxnSpPr>
        <p:spPr>
          <a:xfrm>
            <a:off x="6771511" y="1592524"/>
            <a:ext cx="1771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3ACB66E7-5427-0747-ACC5-D23217E121F7}"/>
              </a:ext>
            </a:extLst>
          </p:cNvPr>
          <p:cNvCxnSpPr>
            <a:cxnSpLocks/>
            <a:stCxn id="142" idx="3"/>
          </p:cNvCxnSpPr>
          <p:nvPr/>
        </p:nvCxnSpPr>
        <p:spPr>
          <a:xfrm>
            <a:off x="7406753" y="1592524"/>
            <a:ext cx="1752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箭头连接符 146">
            <a:extLst>
              <a:ext uri="{FF2B5EF4-FFF2-40B4-BE49-F238E27FC236}">
                <a16:creationId xmlns:a16="http://schemas.microsoft.com/office/drawing/2014/main" id="{B47BD2AB-D798-6246-8C91-571404BCDCB9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6140707" y="1592524"/>
            <a:ext cx="172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>
            <a:extLst>
              <a:ext uri="{FF2B5EF4-FFF2-40B4-BE49-F238E27FC236}">
                <a16:creationId xmlns:a16="http://schemas.microsoft.com/office/drawing/2014/main" id="{842B38B7-E1A8-6541-A849-714F07DE2B0B}"/>
              </a:ext>
            </a:extLst>
          </p:cNvPr>
          <p:cNvSpPr/>
          <p:nvPr/>
        </p:nvSpPr>
        <p:spPr bwMode="auto">
          <a:xfrm>
            <a:off x="8001259" y="989575"/>
            <a:ext cx="1544449" cy="11747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41148" tIns="45720" rIns="41148" bIns="45720" numCol="1" spcCol="0" rtlCol="0" fromWordArt="0" anchor="ctr" anchorCtr="0" forceAA="0" compatLnSpc="1">
            <a:prstTxWarp prst="textNoShape">
              <a:avLst/>
            </a:prstTxWarp>
            <a:noAutofit/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013A534F-B3DF-0844-BA18-5B5A74355B06}"/>
              </a:ext>
            </a:extLst>
          </p:cNvPr>
          <p:cNvSpPr/>
          <p:nvPr/>
        </p:nvSpPr>
        <p:spPr bwMode="auto">
          <a:xfrm>
            <a:off x="8225377" y="1243031"/>
            <a:ext cx="458057" cy="67980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41148" rIns="41148" rtlCol="0" anchor="ctr" anchorCtr="0"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831AB11C-759C-6D45-A993-89CB6E4A9657}"/>
              </a:ext>
            </a:extLst>
          </p:cNvPr>
          <p:cNvSpPr/>
          <p:nvPr/>
        </p:nvSpPr>
        <p:spPr bwMode="auto">
          <a:xfrm>
            <a:off x="8860619" y="1243031"/>
            <a:ext cx="458057" cy="67980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41148" rIns="41148" rtlCol="0" anchor="ctr" anchorCtr="0">
            <a:flatTx/>
          </a:bodyPr>
          <a:lstStyle/>
          <a:p>
            <a:pPr marL="172879" indent="-172879" algn="ctr">
              <a:lnSpc>
                <a:spcPct val="104000"/>
              </a:lnSpc>
              <a:spcBef>
                <a:spcPct val="20000"/>
              </a:spcBef>
              <a:buClr>
                <a:srgbClr val="7889FB"/>
              </a:buClr>
            </a:pPr>
            <a:endParaRPr kumimoji="1" lang="zh-CN" altLang="en-US" sz="1600" kern="0" dirty="0">
              <a:solidFill>
                <a:srgbClr val="000000"/>
              </a:solidFill>
              <a:latin typeface="微软雅黑" pitchFamily="34" charset="-122"/>
              <a:ea typeface="微软雅黑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446E3929-D7B2-0544-95CD-87EAAEAAAF05}"/>
                  </a:ext>
                </a:extLst>
              </p:cNvPr>
              <p:cNvSpPr txBox="1"/>
              <p:nvPr/>
            </p:nvSpPr>
            <p:spPr>
              <a:xfrm>
                <a:off x="8257041" y="1429718"/>
                <a:ext cx="401189" cy="306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446E3929-D7B2-0544-95CD-87EAAEAAA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041" y="1429718"/>
                <a:ext cx="401189" cy="306431"/>
              </a:xfrm>
              <a:prstGeom prst="rect">
                <a:avLst/>
              </a:prstGeom>
              <a:blipFill>
                <a:blip r:embed="rId21"/>
                <a:stretch>
                  <a:fillRect l="-12121" r="-9091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54CBAD64-C580-D44C-9503-1C6B90564037}"/>
                  </a:ext>
                </a:extLst>
              </p:cNvPr>
              <p:cNvSpPr txBox="1"/>
              <p:nvPr/>
            </p:nvSpPr>
            <p:spPr>
              <a:xfrm>
                <a:off x="8910559" y="1427278"/>
                <a:ext cx="358175" cy="305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Han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zh-Han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54CBAD64-C580-D44C-9503-1C6B90564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559" y="1427278"/>
                <a:ext cx="358175" cy="305020"/>
              </a:xfrm>
              <a:prstGeom prst="rect">
                <a:avLst/>
              </a:prstGeom>
              <a:blipFill>
                <a:blip r:embed="rId22"/>
                <a:stretch>
                  <a:fillRect l="-6897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直线箭头连接符 152">
            <a:extLst>
              <a:ext uri="{FF2B5EF4-FFF2-40B4-BE49-F238E27FC236}">
                <a16:creationId xmlns:a16="http://schemas.microsoft.com/office/drawing/2014/main" id="{06E28FD9-3645-9048-A4A3-B32B100B449B}"/>
              </a:ext>
            </a:extLst>
          </p:cNvPr>
          <p:cNvCxnSpPr>
            <a:cxnSpLocks/>
            <a:stCxn id="149" idx="3"/>
            <a:endCxn id="150" idx="1"/>
          </p:cNvCxnSpPr>
          <p:nvPr/>
        </p:nvCxnSpPr>
        <p:spPr>
          <a:xfrm>
            <a:off x="8683434" y="1582934"/>
            <a:ext cx="1771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17FE6E2C-2B9A-CD4F-8562-0C1FA034281D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9318676" y="1582934"/>
            <a:ext cx="1752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014832AC-0A76-3A4C-A453-DCCE6B84D78C}"/>
              </a:ext>
            </a:extLst>
          </p:cNvPr>
          <p:cNvCxnSpPr>
            <a:cxnSpLocks/>
            <a:endCxn id="149" idx="1"/>
          </p:cNvCxnSpPr>
          <p:nvPr/>
        </p:nvCxnSpPr>
        <p:spPr>
          <a:xfrm>
            <a:off x="8052630" y="1582934"/>
            <a:ext cx="172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曲线连接符 156">
            <a:extLst>
              <a:ext uri="{FF2B5EF4-FFF2-40B4-BE49-F238E27FC236}">
                <a16:creationId xmlns:a16="http://schemas.microsoft.com/office/drawing/2014/main" id="{BA2FF81D-11E4-5247-90EF-F60E1593C262}"/>
              </a:ext>
            </a:extLst>
          </p:cNvPr>
          <p:cNvCxnSpPr>
            <a:stCxn id="49" idx="0"/>
            <a:endCxn id="104" idx="1"/>
          </p:cNvCxnSpPr>
          <p:nvPr/>
        </p:nvCxnSpPr>
        <p:spPr>
          <a:xfrm rot="5400000" flipH="1" flipV="1">
            <a:off x="2536132" y="2018249"/>
            <a:ext cx="1008083" cy="16862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曲线连接符 158">
            <a:extLst>
              <a:ext uri="{FF2B5EF4-FFF2-40B4-BE49-F238E27FC236}">
                <a16:creationId xmlns:a16="http://schemas.microsoft.com/office/drawing/2014/main" id="{77588440-C0B5-4B48-AC49-989ABDB19AB5}"/>
              </a:ext>
            </a:extLst>
          </p:cNvPr>
          <p:cNvCxnSpPr>
            <a:stCxn id="57" idx="0"/>
            <a:endCxn id="134" idx="1"/>
          </p:cNvCxnSpPr>
          <p:nvPr/>
        </p:nvCxnSpPr>
        <p:spPr>
          <a:xfrm rot="5400000" flipH="1" flipV="1">
            <a:off x="4451282" y="2012909"/>
            <a:ext cx="1001271" cy="16050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曲线连接符 160">
            <a:extLst>
              <a:ext uri="{FF2B5EF4-FFF2-40B4-BE49-F238E27FC236}">
                <a16:creationId xmlns:a16="http://schemas.microsoft.com/office/drawing/2014/main" id="{03D8296F-8F43-C342-A743-B434F941F9D7}"/>
              </a:ext>
            </a:extLst>
          </p:cNvPr>
          <p:cNvCxnSpPr>
            <a:stCxn id="60" idx="0"/>
            <a:endCxn id="142" idx="1"/>
          </p:cNvCxnSpPr>
          <p:nvPr/>
        </p:nvCxnSpPr>
        <p:spPr>
          <a:xfrm rot="5400000" flipH="1" flipV="1">
            <a:off x="6379676" y="2035424"/>
            <a:ext cx="1011919" cy="12612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曲线连接符 162">
            <a:extLst>
              <a:ext uri="{FF2B5EF4-FFF2-40B4-BE49-F238E27FC236}">
                <a16:creationId xmlns:a16="http://schemas.microsoft.com/office/drawing/2014/main" id="{9460CF78-CB29-0242-B78F-77903D033251}"/>
              </a:ext>
            </a:extLst>
          </p:cNvPr>
          <p:cNvCxnSpPr>
            <a:stCxn id="63" idx="0"/>
            <a:endCxn id="150" idx="1"/>
          </p:cNvCxnSpPr>
          <p:nvPr/>
        </p:nvCxnSpPr>
        <p:spPr>
          <a:xfrm rot="5400000" flipH="1" flipV="1">
            <a:off x="8215993" y="1966296"/>
            <a:ext cx="1027987" cy="26126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框 163">
            <a:extLst>
              <a:ext uri="{FF2B5EF4-FFF2-40B4-BE49-F238E27FC236}">
                <a16:creationId xmlns:a16="http://schemas.microsoft.com/office/drawing/2014/main" id="{BB2B53C9-EA59-8C4F-86CE-4931DB1F4CED}"/>
              </a:ext>
            </a:extLst>
          </p:cNvPr>
          <p:cNvSpPr txBox="1"/>
          <p:nvPr/>
        </p:nvSpPr>
        <p:spPr>
          <a:xfrm>
            <a:off x="2655497" y="677242"/>
            <a:ext cx="760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</a:t>
            </a:r>
            <a:r>
              <a:rPr kumimoji="1" lang="en-US" altLang="zh-Han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rench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1B22294C-08E3-CC4C-AE25-3983CC5E0C44}"/>
              </a:ext>
            </a:extLst>
          </p:cNvPr>
          <p:cNvSpPr txBox="1"/>
          <p:nvPr/>
        </p:nvSpPr>
        <p:spPr>
          <a:xfrm>
            <a:off x="4571524" y="676271"/>
            <a:ext cx="85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Spanish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48C0F29-3FD4-B045-B2DD-0A44B31781AC}"/>
              </a:ext>
            </a:extLst>
          </p:cNvPr>
          <p:cNvSpPr txBox="1"/>
          <p:nvPr/>
        </p:nvSpPr>
        <p:spPr>
          <a:xfrm>
            <a:off x="6542482" y="683089"/>
            <a:ext cx="696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Dutch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05E454AA-C666-3E44-A9CF-48EA3C2C3FA9}"/>
              </a:ext>
            </a:extLst>
          </p:cNvPr>
          <p:cNvSpPr txBox="1"/>
          <p:nvPr/>
        </p:nvSpPr>
        <p:spPr>
          <a:xfrm>
            <a:off x="8150184" y="683089"/>
            <a:ext cx="1168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Portuguese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5603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C000"/>
        </a:solidFill>
        <a:ln>
          <a:noFill/>
          <a:headEnd/>
          <a:tailEnd/>
        </a:ln>
        <a:effectLst/>
      </a:spPr>
      <a:bodyPr wrap="none" lIns="41148" rIns="41148" anchor="ctr" anchorCtr="0">
        <a:flatTx/>
      </a:bodyPr>
      <a:lstStyle>
        <a:defPPr marL="172879" indent="-172879" algn="ctr">
          <a:lnSpc>
            <a:spcPct val="104000"/>
          </a:lnSpc>
          <a:spcBef>
            <a:spcPct val="20000"/>
          </a:spcBef>
          <a:buClr>
            <a:srgbClr val="7889FB"/>
          </a:buClr>
          <a:defRPr sz="1600" kern="0" dirty="0" smtClean="0">
            <a:solidFill>
              <a:srgbClr val="000000"/>
            </a:solidFill>
            <a:latin typeface="微软雅黑" pitchFamily="34" charset="-122"/>
            <a:ea typeface="微软雅黑"/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119347</TotalTime>
  <Words>30</Words>
  <Application>Microsoft Macintosh PowerPoint</Application>
  <PresentationFormat>宽屏</PresentationFormat>
  <Paragraphs>30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等线</vt:lpstr>
      <vt:lpstr>宋体</vt:lpstr>
      <vt:lpstr>微软雅黑</vt:lpstr>
      <vt:lpstr>微软雅黑</vt:lpstr>
      <vt:lpstr>Arial Unicode MS</vt:lpstr>
      <vt:lpstr>Arial</vt:lpstr>
      <vt:lpstr>Calibri</vt:lpstr>
      <vt:lpstr>Cambria Math</vt:lpstr>
      <vt:lpstr>3_Office 主题</vt:lpstr>
      <vt:lpstr>think-cell Slide</vt:lpstr>
      <vt:lpstr>PowerPoint 演示文稿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PAAS 月会</dc:title>
  <dc:creator>Guo,Jiangliang</dc:creator>
  <dc:description/>
  <cp:lastModifiedBy>dong daxiang</cp:lastModifiedBy>
  <cp:revision>2330</cp:revision>
  <cp:lastPrinted>2020-11-05T02:23:16Z</cp:lastPrinted>
  <dcterms:created xsi:type="dcterms:W3CDTF">2018-08-09T02:56:30Z</dcterms:created>
  <dcterms:modified xsi:type="dcterms:W3CDTF">2021-01-30T05:02:18Z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867817</vt:lpwstr>
  </property>
  <property fmtid="{D5CDD505-2E9C-101B-9397-08002B2CF9AE}" pid="3" name="NXPowerLiteSettings">
    <vt:lpwstr>C700052003A000</vt:lpwstr>
  </property>
  <property fmtid="{D5CDD505-2E9C-101B-9397-08002B2CF9AE}" pid="4" name="NXPowerLiteVersion">
    <vt:lpwstr>D8.0.2</vt:lpwstr>
  </property>
  <property fmtid="{D5CDD505-2E9C-101B-9397-08002B2CF9AE}" pid="5" name="Presentation">
    <vt:lpwstr>集团月会-金融业务部专题10月-191030-V1.4</vt:lpwstr>
  </property>
  <property fmtid="{D5CDD505-2E9C-101B-9397-08002B2CF9AE}" pid="6" name="SlideDescription">
    <vt:lpwstr/>
  </property>
</Properties>
</file>